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charts/chart1.xml" ContentType="application/vnd.openxmlformats-officedocument.drawingml.char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23"/>
  </p:notesMasterIdLst>
  <p:handoutMasterIdLst>
    <p:handoutMasterId r:id="rId24"/>
  </p:handoutMasterIdLst>
  <p:sldIdLst>
    <p:sldId id="567" r:id="rId5"/>
    <p:sldId id="566" r:id="rId6"/>
    <p:sldId id="351" r:id="rId7"/>
    <p:sldId id="376" r:id="rId8"/>
    <p:sldId id="431" r:id="rId9"/>
    <p:sldId id="402" r:id="rId10"/>
    <p:sldId id="403" r:id="rId11"/>
    <p:sldId id="404" r:id="rId12"/>
    <p:sldId id="413" r:id="rId13"/>
    <p:sldId id="405" r:id="rId14"/>
    <p:sldId id="407" r:id="rId15"/>
    <p:sldId id="408" r:id="rId16"/>
    <p:sldId id="409" r:id="rId17"/>
    <p:sldId id="410" r:id="rId18"/>
    <p:sldId id="411" r:id="rId19"/>
    <p:sldId id="412" r:id="rId20"/>
    <p:sldId id="429" r:id="rId21"/>
    <p:sldId id="292" r:id="rId22"/>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1pPr>
    <a:lvl2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2pPr>
    <a:lvl3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3pPr>
    <a:lvl4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4pPr>
    <a:lvl5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5pPr>
    <a:lvl6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6pPr>
    <a:lvl7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7pPr>
    <a:lvl8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8pPr>
    <a:lvl9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872C5"/>
    <a:srgbClr val="525252"/>
    <a:srgbClr val="FFFFFF"/>
    <a:srgbClr val="00C7FD"/>
    <a:srgbClr val="0068B5"/>
    <a:srgbClr val="004A86"/>
    <a:srgbClr val="FC646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510" autoAdjust="0"/>
    <p:restoredTop sz="80483" autoAdjust="0"/>
  </p:normalViewPr>
  <p:slideViewPr>
    <p:cSldViewPr snapToGrid="0" snapToObjects="1">
      <p:cViewPr varScale="1">
        <p:scale>
          <a:sx n="72" d="100"/>
          <a:sy n="72" d="100"/>
        </p:scale>
        <p:origin x="1736" y="200"/>
      </p:cViewPr>
      <p:guideLst/>
    </p:cSldViewPr>
  </p:slideViewPr>
  <p:outlineViewPr>
    <p:cViewPr>
      <p:scale>
        <a:sx n="33" d="100"/>
        <a:sy n="33" d="100"/>
      </p:scale>
      <p:origin x="0" y="-7320"/>
    </p:cViewPr>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59" d="100"/>
          <a:sy n="59" d="100"/>
        </p:scale>
        <p:origin x="1603" y="6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___.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000000000000001E-3"/>
          <c:y val="5.0000000000000001E-3"/>
          <c:w val="0.99"/>
          <c:h val="0.85003499999999999"/>
        </c:manualLayout>
      </c:layout>
      <c:pieChart>
        <c:varyColors val="0"/>
        <c:dLbls>
          <c:showLegendKey val="0"/>
          <c:showVal val="0"/>
          <c:showCatName val="0"/>
          <c:showSerName val="0"/>
          <c:showPercent val="0"/>
          <c:showBubbleSize val="0"/>
          <c:showLeaderLines val="0"/>
        </c:dLbls>
        <c:firstSliceAng val="0"/>
      </c:pieChart>
      <c:spPr>
        <a:noFill/>
        <a:ln w="12700" cap="flat">
          <a:noFill/>
          <a:miter lim="400000"/>
        </a:ln>
        <a:effectLst/>
      </c:spPr>
    </c:plotArea>
    <c:legend>
      <c:legendPos val="b"/>
      <c:layout>
        <c:manualLayout>
          <c:xMode val="edge"/>
          <c:yMode val="edge"/>
          <c:x val="4.1227E-2"/>
          <c:y val="0.95121999999999995"/>
          <c:w val="0.91754599999999997"/>
          <c:h val="4.8779599999999999E-2"/>
        </c:manualLayout>
      </c:layout>
      <c:overlay val="1"/>
      <c:spPr>
        <a:noFill/>
        <a:ln w="12700" cap="flat">
          <a:noFill/>
          <a:miter lim="400000"/>
        </a:ln>
        <a:effectLst/>
      </c:spPr>
      <c:txPr>
        <a:bodyPr rot="0"/>
        <a:lstStyle/>
        <a:p>
          <a:pPr>
            <a:defRPr sz="1800" b="0" i="0" u="none" strike="noStrike">
              <a:solidFill>
                <a:srgbClr val="000000"/>
              </a:solidFill>
              <a:latin typeface="Intel Clear"/>
            </a:defRPr>
          </a:pPr>
          <a:endParaRPr lang="zh-CN"/>
        </a:p>
      </c:txPr>
    </c:legend>
    <c:plotVisOnly val="1"/>
    <c:dispBlanksAs val="gap"/>
    <c:showDLblsOverMax val="1"/>
  </c:chart>
  <c:spPr>
    <a:noFill/>
    <a:ln>
      <a:noFill/>
    </a:ln>
    <a:effectLst/>
  </c:sp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3A553E8-0470-1349-956C-3CB18694582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A67CBD2-00E1-E94C-B4F0-37C39C209DC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10B726A-C477-6444-83BF-F1538D69AD12}" type="datetimeFigureOut">
              <a:rPr lang="en-US" smtClean="0"/>
              <a:t>9/6/21</a:t>
            </a:fld>
            <a:endParaRPr lang="en-US"/>
          </a:p>
        </p:txBody>
      </p:sp>
      <p:sp>
        <p:nvSpPr>
          <p:cNvPr id="4" name="Footer Placeholder 3">
            <a:extLst>
              <a:ext uri="{FF2B5EF4-FFF2-40B4-BE49-F238E27FC236}">
                <a16:creationId xmlns:a16="http://schemas.microsoft.com/office/drawing/2014/main" id="{447C31E5-3BC8-F849-AC60-6FCBD80D554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101290B-DD02-C147-B1CC-37C02F331DB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DDCDB93-7126-8142-8B95-E87AEC48376D}" type="slidenum">
              <a:rPr lang="en-US" smtClean="0"/>
              <a:t>‹#›</a:t>
            </a:fld>
            <a:endParaRPr lang="en-US"/>
          </a:p>
        </p:txBody>
      </p:sp>
    </p:spTree>
    <p:extLst>
      <p:ext uri="{BB962C8B-B14F-4D97-AF65-F5344CB8AC3E}">
        <p14:creationId xmlns:p14="http://schemas.microsoft.com/office/powerpoint/2010/main" val="205622774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svg>
</file>

<file path=ppt/media/image4.jpe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55" name="Shape 1055"/>
          <p:cNvSpPr>
            <a:spLocks noGrp="1" noRot="1" noChangeAspect="1"/>
          </p:cNvSpPr>
          <p:nvPr>
            <p:ph type="sldImg"/>
          </p:nvPr>
        </p:nvSpPr>
        <p:spPr>
          <a:xfrm>
            <a:off x="381000" y="685800"/>
            <a:ext cx="6096000" cy="3429000"/>
          </a:xfrm>
          <a:prstGeom prst="rect">
            <a:avLst/>
          </a:prstGeom>
        </p:spPr>
        <p:txBody>
          <a:bodyPr/>
          <a:lstStyle/>
          <a:p>
            <a:endParaRPr/>
          </a:p>
        </p:txBody>
      </p:sp>
      <p:sp>
        <p:nvSpPr>
          <p:cNvPr id="1056" name="Shape 1056"/>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In this session will shall discuss in depth about AI Ethics and learn to apply it through another canvas we can use to help us.</a:t>
            </a:r>
            <a:endParaRPr lang="en-SG" sz="1800" dirty="0">
              <a:effectLst/>
              <a:latin typeface="Intel Clear Light" panose="020B0404020203020204" pitchFamily="34" charset="0"/>
              <a:ea typeface="Intel Clear Light" panose="020B0404020203020204" pitchFamily="34" charset="0"/>
              <a:cs typeface="Intel Clear Light" panose="020B0404020203020204" pitchFamily="34"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C6CBA11-E8F3-4BDE-B699-AA5BB4027AB5}" type="slidenum">
              <a:rPr kumimoji="0" lang="en-SG"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SG"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7827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the 6 AI ethical principles we will use to guide us while we consider designing and implementing AI solutions.</a:t>
            </a:r>
          </a:p>
          <a:p>
            <a:endParaRPr lang="en-US" dirty="0"/>
          </a:p>
          <a:p>
            <a:endParaRPr lang="en-US" dirty="0"/>
          </a:p>
        </p:txBody>
      </p:sp>
    </p:spTree>
    <p:extLst>
      <p:ext uri="{BB962C8B-B14F-4D97-AF65-F5344CB8AC3E}">
        <p14:creationId xmlns:p14="http://schemas.microsoft.com/office/powerpoint/2010/main" val="3261988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Starting with Human Rights, here are some starting questions you could ask: Does your AI take away someone’s freedom? Freedom being in the broad spectrum that could start with freedom of speech, freedom of thought, freedom to religion, etc. Does your AI discriminate against a person or a demographic? AI should not decide for and act on without human intervention in some form, and does your AI deprive people of jobs? In the sense that if it’s usage would harm livelihoods instead of enhancing it and benefiting people. There are more concerns to infer, you could always refer to the UN’s Declaration of Human Rights for more detailed breakdowns of Human Rights. </a:t>
            </a:r>
          </a:p>
        </p:txBody>
      </p:sp>
    </p:spTree>
    <p:extLst>
      <p:ext uri="{BB962C8B-B14F-4D97-AF65-F5344CB8AC3E}">
        <p14:creationId xmlns:p14="http://schemas.microsoft.com/office/powerpoint/2010/main" val="3655978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Intel Clear" panose="020B0604020203020204"/>
              </a:rPr>
              <a:t>Bias, as we have talked about before can manifest even before you might begin developing an AI solution</a:t>
            </a:r>
          </a:p>
          <a:p>
            <a:r>
              <a:rPr lang="en-US" dirty="0">
                <a:latin typeface="Intel Clear" panose="020B0604020203020204"/>
              </a:rPr>
              <a:t>Here is where you could list potential problems or give ideas to preemptively avoid bias from the outset.</a:t>
            </a:r>
            <a:br>
              <a:rPr lang="en-US" dirty="0">
                <a:latin typeface="Intel Clear" panose="020B0604020203020204"/>
              </a:rPr>
            </a:br>
            <a:endParaRPr lang="en-US" dirty="0">
              <a:latin typeface="Intel Clear" panose="020B0604020203020204"/>
            </a:endParaRPr>
          </a:p>
          <a:p>
            <a:pPr marL="228600" indent="-228600">
              <a:buFont typeface="+mj-lt"/>
              <a:buAutoNum type="arabicPeriod"/>
            </a:pPr>
            <a:r>
              <a:rPr lang="en-US" dirty="0">
                <a:latin typeface="Intel Clear" panose="020B0604020203020204"/>
              </a:rPr>
              <a:t>Is your dataset equally representative of the population? </a:t>
            </a:r>
            <a:r>
              <a:rPr lang="en-US" b="0" i="0" dirty="0">
                <a:solidFill>
                  <a:srgbClr val="222222"/>
                </a:solidFill>
                <a:effectLst/>
                <a:latin typeface="Intel Clear" panose="020B0604020203020204"/>
              </a:rPr>
              <a:t>Why does your dataset need to be equally representative of the population? For example, in a medical dataset, male patients might account for a large majority of the sample, this in turn could lead to female patients getting poor diagnosis from the over indexing of male symptoms.</a:t>
            </a:r>
          </a:p>
          <a:p>
            <a:pPr marL="228600" indent="-228600">
              <a:buFont typeface="+mj-lt"/>
              <a:buAutoNum type="arabicPeriod"/>
            </a:pPr>
            <a:endParaRPr lang="en-US" b="0" dirty="0">
              <a:latin typeface="Intel Clear" panose="020B0604020203020204"/>
            </a:endParaRPr>
          </a:p>
          <a:p>
            <a:pPr marL="228600" indent="-228600">
              <a:buFont typeface="+mj-lt"/>
              <a:buAutoNum type="arabicPeriod"/>
            </a:pPr>
            <a:r>
              <a:rPr lang="en-US" b="0" dirty="0">
                <a:latin typeface="Intel Clear" panose="020B0604020203020204"/>
              </a:rPr>
              <a:t>Likewise, you need to ask if your AI will learn to discriminate against certain groups of people. For example if AI is used in the recruitment process, a biased AI might inherit unintended bias from bad datasets. Another example similarly discussed before, in using AI for facial recognition, If the samples are based on fair skin people to unlock access to a facility or building, people with darker skin would not be consistently recognized and refused entry more often. </a:t>
            </a:r>
          </a:p>
          <a:p>
            <a:pPr marL="228600" indent="-228600">
              <a:buFont typeface="+mj-lt"/>
              <a:buAutoNum type="arabicPeriod"/>
            </a:pPr>
            <a:endParaRPr lang="en-US" b="0" dirty="0">
              <a:latin typeface="Intel Clear" panose="020B0604020203020204"/>
            </a:endParaRPr>
          </a:p>
          <a:p>
            <a:pPr marL="228600" indent="-228600">
              <a:buFont typeface="+mj-lt"/>
              <a:buAutoNum type="arabicPeriod"/>
            </a:pPr>
            <a:r>
              <a:rPr lang="en-US" b="0" dirty="0">
                <a:latin typeface="Intel Clear" panose="020B0604020203020204"/>
              </a:rPr>
              <a:t>Does your AI exclude people? Will your AI exclude people with physical disabilities? Will your AI exclude people with lower level of intelligence or of a “lower” social standing? </a:t>
            </a:r>
          </a:p>
        </p:txBody>
      </p:sp>
    </p:spTree>
    <p:extLst>
      <p:ext uri="{BB962C8B-B14F-4D97-AF65-F5344CB8AC3E}">
        <p14:creationId xmlns:p14="http://schemas.microsoft.com/office/powerpoint/2010/main" val="10547857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recall from Inclusive AI, we talked a little about Inclusion, here are more factors to consider, your AI should be fair, promote diversity and be averse disproportionately benefiting any one group of people to the detriment of another. </a:t>
            </a:r>
            <a:r>
              <a:rPr lang="en-US" b="0" i="0" dirty="0">
                <a:solidFill>
                  <a:srgbClr val="333333"/>
                </a:solidFill>
                <a:effectLst/>
                <a:latin typeface="Helvetica Neue"/>
              </a:rPr>
              <a:t>These are some of the questions to ask for Inclusion</a:t>
            </a:r>
            <a:endParaRPr lang="en-US" dirty="0">
              <a:latin typeface="Intel Clear" panose="020B0604020203020204"/>
            </a:endParaRPr>
          </a:p>
          <a:p>
            <a:r>
              <a:rPr lang="en-US" dirty="0"/>
              <a:t>1.  Does your AI alienate any person?</a:t>
            </a:r>
          </a:p>
          <a:p>
            <a:r>
              <a:rPr lang="en-US" dirty="0"/>
              <a:t>2.  Who is more proportionately advantaged through your AI?</a:t>
            </a:r>
          </a:p>
          <a:p>
            <a:r>
              <a:rPr lang="en-US" dirty="0"/>
              <a:t>3.  Does it affect the less fortunate?</a:t>
            </a:r>
          </a:p>
          <a:p>
            <a:r>
              <a:rPr lang="en-US" dirty="0"/>
              <a:t>4.  How user-friendly is your AI?</a:t>
            </a:r>
          </a:p>
          <a:p>
            <a:r>
              <a:rPr lang="en-US" dirty="0"/>
              <a:t>5.  Who does your AI empower?</a:t>
            </a:r>
          </a:p>
          <a:p>
            <a:br>
              <a:rPr lang="en-US" dirty="0"/>
            </a:br>
            <a:endParaRPr lang="en-US" dirty="0"/>
          </a:p>
          <a:p>
            <a:endParaRPr lang="en-US" dirty="0"/>
          </a:p>
        </p:txBody>
      </p:sp>
    </p:spTree>
    <p:extLst>
      <p:ext uri="{BB962C8B-B14F-4D97-AF65-F5344CB8AC3E}">
        <p14:creationId xmlns:p14="http://schemas.microsoft.com/office/powerpoint/2010/main" val="42257118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Intel Clear" panose="020B0604020203020204"/>
              </a:rPr>
              <a:t>Let us look at the ethical issue of Privacy. As AI applications become more broadly used, it is inevitable that a person’s data might somehow be processed by AI in some form. </a:t>
            </a:r>
            <a:r>
              <a:rPr lang="en-US" b="0" i="0" dirty="0">
                <a:solidFill>
                  <a:srgbClr val="101010"/>
                </a:solidFill>
                <a:effectLst/>
                <a:latin typeface="PT Serif"/>
              </a:rPr>
              <a:t>The patterns found by machine learning analysis of your online behavior disclose private information, even if you have never revealed this information to anyone online. </a:t>
            </a:r>
            <a:r>
              <a:rPr lang="en-US" dirty="0">
                <a:latin typeface="Intel Clear" panose="020B0604020203020204"/>
              </a:rPr>
              <a:t>Remember, data are being collected each time you visit a webpage, post on Facebook, Instagram or Tik Tok, each time you swipe your credit card or open your email.</a:t>
            </a:r>
            <a:endParaRPr lang="en-US" b="0" i="0" dirty="0">
              <a:solidFill>
                <a:srgbClr val="101010"/>
              </a:solidFill>
              <a:effectLst/>
              <a:latin typeface="PT Serif"/>
            </a:endParaRPr>
          </a:p>
          <a:p>
            <a:pPr marL="0" indent="0">
              <a:buFont typeface="+mj-lt"/>
              <a:buNone/>
            </a:pPr>
            <a:r>
              <a:rPr lang="en-US" dirty="0">
                <a:latin typeface="Intel Clear" panose="020B0604020203020204"/>
              </a:rPr>
              <a:t>In such situations here are some of the questions that might arise.</a:t>
            </a:r>
            <a:br>
              <a:rPr lang="en-US" dirty="0">
                <a:latin typeface="Intel Clear" panose="020B0604020203020204"/>
              </a:rPr>
            </a:br>
            <a:endParaRPr lang="en-US" dirty="0"/>
          </a:p>
          <a:p>
            <a:pPr marL="228600" indent="-228600">
              <a:buFont typeface="+mj-lt"/>
              <a:buAutoNum type="arabicPeriod"/>
            </a:pPr>
            <a:r>
              <a:rPr lang="en-US" dirty="0"/>
              <a:t>Does your AI collect people’s data?</a:t>
            </a:r>
          </a:p>
          <a:p>
            <a:pPr marL="228600" indent="-228600">
              <a:buFont typeface="+mj-lt"/>
              <a:buAutoNum type="arabicPeriod"/>
            </a:pPr>
            <a:r>
              <a:rPr lang="en-US" dirty="0"/>
              <a:t>What does it do with the data collected? </a:t>
            </a:r>
          </a:p>
          <a:p>
            <a:pPr marL="228600" indent="-228600">
              <a:buFont typeface="+mj-lt"/>
              <a:buAutoNum type="arabicPeriod"/>
            </a:pPr>
            <a:r>
              <a:rPr lang="en-US" dirty="0"/>
              <a:t>Will your AI comply with consent?</a:t>
            </a:r>
          </a:p>
          <a:p>
            <a:pPr marL="228600" indent="-228600">
              <a:buFont typeface="+mj-lt"/>
              <a:buAutoNum type="arabicPeriod"/>
            </a:pPr>
            <a:r>
              <a:rPr lang="en-US" dirty="0"/>
              <a:t>Will your AI compromise a person’s Security?</a:t>
            </a:r>
          </a:p>
          <a:p>
            <a:pPr marL="228600" indent="-228600">
              <a:buFont typeface="+mj-lt"/>
              <a:buAutoNum type="arabicPeriod"/>
            </a:pPr>
            <a:r>
              <a:rPr lang="en-US" dirty="0"/>
              <a:t>How will your AI ensure a person’s safety?</a:t>
            </a:r>
          </a:p>
          <a:p>
            <a:endParaRPr lang="en-US" dirty="0">
              <a:latin typeface="Intel Clear" panose="020B0604020203020204"/>
            </a:endParaRPr>
          </a:p>
        </p:txBody>
      </p:sp>
    </p:spTree>
    <p:extLst>
      <p:ext uri="{BB962C8B-B14F-4D97-AF65-F5344CB8AC3E}">
        <p14:creationId xmlns:p14="http://schemas.microsoft.com/office/powerpoint/2010/main" val="3460721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Intel Clear" panose="020B0604020203020204"/>
              </a:rPr>
              <a:t>In Explainable use of AI, AI tend to be shrouded in mystery and fosters distrust or appear opaque and complex. To that end, you should be able to distil your purpose for your solution to exist or be implemented and be able to take accountability for actions driven by the AI.</a:t>
            </a:r>
          </a:p>
          <a:p>
            <a:endParaRPr lang="en-US" dirty="0">
              <a:latin typeface="Intel Clear" panose="020B0604020203020204"/>
            </a:endParaRPr>
          </a:p>
          <a:p>
            <a:r>
              <a:rPr lang="en-US" dirty="0">
                <a:latin typeface="Intel Clear" panose="020B0604020203020204"/>
              </a:rPr>
              <a:t>These are some of the questions you should consider:</a:t>
            </a:r>
          </a:p>
          <a:p>
            <a:r>
              <a:rPr lang="en-US" dirty="0">
                <a:latin typeface="Intel Clear" panose="020B0604020203020204"/>
              </a:rPr>
              <a:t>1.  Can your implementation be easily described?</a:t>
            </a:r>
          </a:p>
          <a:p>
            <a:r>
              <a:rPr lang="en-US" dirty="0">
                <a:latin typeface="Intel Clear" panose="020B0604020203020204"/>
              </a:rPr>
              <a:t>2.  Could you explain the entire process of your AI project cycle?</a:t>
            </a:r>
          </a:p>
          <a:p>
            <a:r>
              <a:rPr lang="en-US" dirty="0">
                <a:latin typeface="Intel Clear" panose="020B0604020203020204"/>
              </a:rPr>
              <a:t>3.  Can you justify AI enabled decision?</a:t>
            </a:r>
          </a:p>
          <a:p>
            <a:endParaRPr lang="en-US" dirty="0"/>
          </a:p>
          <a:p>
            <a:r>
              <a:rPr lang="en-US" dirty="0"/>
              <a:t>Why is this important?</a:t>
            </a:r>
          </a:p>
          <a:p>
            <a:pPr algn="l"/>
            <a:r>
              <a:rPr lang="en-US" b="0" i="0" dirty="0">
                <a:solidFill>
                  <a:srgbClr val="444444"/>
                </a:solidFill>
                <a:effectLst/>
                <a:latin typeface="Intel Clear" panose="020B0604020203020204"/>
              </a:rPr>
              <a:t>Explainable use of AI lets humans understand and articulate how an AI system made a decision – This will be important especially in healthcare, manufacturing, insurance, and automobiles industries. Let us take the case of</a:t>
            </a:r>
            <a:r>
              <a:rPr lang="en-US" b="0" i="0" dirty="0">
                <a:solidFill>
                  <a:srgbClr val="000000"/>
                </a:solidFill>
                <a:effectLst/>
                <a:latin typeface="RedHatText"/>
              </a:rPr>
              <a:t> a recommended medical treatment or a rejected application for a mortgage loan. These are high-stakes scenarios and, particularly in the event of a negative outcome, an individual may need (and possibly be entitled to) clear explanations of how AI arrived at a particular result. In many cases, this will also apply to auditors, lawyers, government agencies, and other potential parties that uses AI to take over human decision making. As the responsibility for a particular decision or result shifts away from humans to machines, the need for </a:t>
            </a:r>
            <a:r>
              <a:rPr lang="en-US" b="0" i="0" dirty="0" err="1">
                <a:solidFill>
                  <a:srgbClr val="000000"/>
                </a:solidFill>
                <a:effectLst/>
                <a:latin typeface="RedHatText"/>
              </a:rPr>
              <a:t>explainability</a:t>
            </a:r>
            <a:r>
              <a:rPr lang="en-US" b="0" i="0" dirty="0">
                <a:solidFill>
                  <a:srgbClr val="000000"/>
                </a:solidFill>
                <a:effectLst/>
                <a:latin typeface="RedHatText"/>
              </a:rPr>
              <a:t> also rises.</a:t>
            </a:r>
            <a:endParaRPr lang="en-US" b="0" i="0" dirty="0">
              <a:solidFill>
                <a:srgbClr val="444444"/>
              </a:solidFill>
              <a:effectLst/>
              <a:latin typeface="Intel Clear" panose="020B0604020203020204"/>
            </a:endParaRPr>
          </a:p>
          <a:p>
            <a:endParaRPr lang="en-US" dirty="0"/>
          </a:p>
        </p:txBody>
      </p:sp>
    </p:spTree>
    <p:extLst>
      <p:ext uri="{BB962C8B-B14F-4D97-AF65-F5344CB8AC3E}">
        <p14:creationId xmlns:p14="http://schemas.microsoft.com/office/powerpoint/2010/main" val="14246981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Lastly for Level of Autonomy, what is really means is that how many decisions can your AI make without people’s input? Here are factors to consider, take for example a self-driving car, how far will the car be able to operate without a person and/or does it take away control for a person? What about morality, does it deem a life less than another? How does it justify that?</a:t>
            </a:r>
            <a:br>
              <a:rPr lang="en-US" dirty="0"/>
            </a:br>
            <a:endParaRPr lang="en-US" dirty="0"/>
          </a:p>
        </p:txBody>
      </p:sp>
    </p:spTree>
    <p:extLst>
      <p:ext uri="{BB962C8B-B14F-4D97-AF65-F5344CB8AC3E}">
        <p14:creationId xmlns:p14="http://schemas.microsoft.com/office/powerpoint/2010/main" val="10053743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100" b="0" i="0" u="none" strike="noStrike" cap="none" dirty="0">
                <a:solidFill>
                  <a:srgbClr val="0070C0"/>
                </a:solidFill>
                <a:latin typeface="Arial"/>
                <a:cs typeface="Arial"/>
                <a:sym typeface="Arial"/>
              </a:rPr>
              <a:t>As an AI practitioner yourself, think along your fields of studies or interests, could you relate to a situation that can be reflected through the AI Ethics Canvas? </a:t>
            </a:r>
            <a:endParaRPr lang="en-US" dirty="0"/>
          </a:p>
          <a:p>
            <a:endParaRPr lang="en-US" dirty="0"/>
          </a:p>
          <a:p>
            <a:endParaRPr lang="en-US" dirty="0"/>
          </a:p>
          <a:p>
            <a:endParaRPr lang="en-US" dirty="0"/>
          </a:p>
        </p:txBody>
      </p:sp>
    </p:spTree>
    <p:extLst>
      <p:ext uri="{BB962C8B-B14F-4D97-AF65-F5344CB8AC3E}">
        <p14:creationId xmlns:p14="http://schemas.microsoft.com/office/powerpoint/2010/main" val="27097113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Thank you for attending today’s session! I look forward to seeing you next time!</a:t>
            </a:r>
          </a:p>
          <a:p>
            <a:endParaRPr lang="en-US" dirty="0"/>
          </a:p>
        </p:txBody>
      </p:sp>
    </p:spTree>
    <p:extLst>
      <p:ext uri="{BB962C8B-B14F-4D97-AF65-F5344CB8AC3E}">
        <p14:creationId xmlns:p14="http://schemas.microsoft.com/office/powerpoint/2010/main" val="26906260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SG" sz="1800" b="0" i="0" dirty="0">
                <a:effectLst/>
                <a:latin typeface="Intel Clear Light" panose="020B0404020203020204" pitchFamily="34" charset="0"/>
                <a:ea typeface="Intel Clear Light" panose="020B0404020203020204" pitchFamily="34" charset="0"/>
                <a:cs typeface="Intel Clear Light" panose="020B0404020203020204" pitchFamily="34" charset="0"/>
              </a:rPr>
              <a:t>In this session, we shall go in depth about AI Ethics, we will first recap some of the examples we have seen about AI Ethics such as AI for good, AI Bias and inclusion. We will then learn about the 6 principles of AI Ethics and gain an understanding of the various factors to consider about AI solutions and finally put what we have learned into action through a group activity involving going through two web-based AI Ethics games and mapping the issues found against the AI Ethics Canvas.</a:t>
            </a:r>
            <a:endParaRPr lang="en-US" sz="1800" b="0" i="0" dirty="0">
              <a:effectLst/>
              <a:latin typeface="Intel Clear" panose="020B0604020203020204" pitchFamily="34" charset="0"/>
              <a:ea typeface="Intel Clear" panose="020B0604020203020204" pitchFamily="34"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DF3DB2-EF3F-4AD2-86D1-E0725E31A0C6}" type="slidenum">
              <a:rPr kumimoji="0" lang="en-SG"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SG"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724391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start with, is anybody familiar with AI Ethics? Do you recall hearing about some of these terms like AI Bias and Inclusion? Well today we shall learn more about it.</a:t>
            </a:r>
          </a:p>
          <a:p>
            <a:endParaRPr lang="en-US" dirty="0"/>
          </a:p>
        </p:txBody>
      </p:sp>
    </p:spTree>
    <p:extLst>
      <p:ext uri="{BB962C8B-B14F-4D97-AF65-F5344CB8AC3E}">
        <p14:creationId xmlns:p14="http://schemas.microsoft.com/office/powerpoint/2010/main" val="8401022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previous sessions you might have recalled that we talked a little about AI Ethics, we shall do a brief recap of those.</a:t>
            </a:r>
          </a:p>
        </p:txBody>
      </p:sp>
    </p:spTree>
    <p:extLst>
      <p:ext uri="{BB962C8B-B14F-4D97-AF65-F5344CB8AC3E}">
        <p14:creationId xmlns:p14="http://schemas.microsoft.com/office/powerpoint/2010/main" val="36541860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Remember earlier in the course we watched this video about how AI can help empower people’s lives? We also covered a little about SDGs and how we could use AI to benefit some community in the midst of a large problem. These are the kind of examples of AI for good where it can be used to improve lives and go toward the betterment of people.</a:t>
            </a:r>
          </a:p>
        </p:txBody>
      </p:sp>
    </p:spTree>
    <p:extLst>
      <p:ext uri="{BB962C8B-B14F-4D97-AF65-F5344CB8AC3E}">
        <p14:creationId xmlns:p14="http://schemas.microsoft.com/office/powerpoint/2010/main" val="12642765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We have talked a little about these back in Design Thinking, do you remember why we are interested in AI bias very early in the AI project cycle?</a:t>
            </a:r>
          </a:p>
          <a:p>
            <a:endParaRPr lang="en-US" dirty="0"/>
          </a:p>
        </p:txBody>
      </p:sp>
    </p:spTree>
    <p:extLst>
      <p:ext uri="{BB962C8B-B14F-4D97-AF65-F5344CB8AC3E}">
        <p14:creationId xmlns:p14="http://schemas.microsoft.com/office/powerpoint/2010/main" val="26679479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We also talked about inclusion earlier on, we were then focused on AI being available for everyone to use or build, also a little about fairness in the sense that AI should not ultimately benefit to another’s detriment.</a:t>
            </a:r>
          </a:p>
          <a:p>
            <a:endParaRPr lang="en-US" dirty="0"/>
          </a:p>
        </p:txBody>
      </p:sp>
    </p:spTree>
    <p:extLst>
      <p:ext uri="{BB962C8B-B14F-4D97-AF65-F5344CB8AC3E}">
        <p14:creationId xmlns:p14="http://schemas.microsoft.com/office/powerpoint/2010/main" val="17019610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Intel Clear" panose="020B0604020203020204"/>
              </a:rPr>
              <a:t>These are just some aspect of AI ethics we have covered previously. In this session, we shall learn more about the other areas to consider when describing AI Ethics. We can have a more in-depth examination of AI Ethics with an AI Canvas. We will use this Canvas to help us list down and describe in more detail about some of the things to consider when thinking about designing or implementing an AI solution. </a:t>
            </a:r>
          </a:p>
          <a:p>
            <a:endParaRPr lang="en-US" dirty="0"/>
          </a:p>
          <a:p>
            <a:endParaRPr lang="en-US" dirty="0"/>
          </a:p>
        </p:txBody>
      </p:sp>
    </p:spTree>
    <p:extLst>
      <p:ext uri="{BB962C8B-B14F-4D97-AF65-F5344CB8AC3E}">
        <p14:creationId xmlns:p14="http://schemas.microsoft.com/office/powerpoint/2010/main" val="17766132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a:latin typeface="Intel Clear" panose="020B0604020203020204"/>
              </a:rPr>
              <a:t>In this diagram, you can see six principles of AI ethics inside the AI Canvas wheel. These are the 6 Principles of AI Ethics we have identified.</a:t>
            </a:r>
            <a:br>
              <a:rPr lang="en-US" dirty="0">
                <a:latin typeface="Intel Clear" panose="020B0604020203020204"/>
              </a:rPr>
            </a:br>
            <a:endParaRPr lang="en-US" dirty="0"/>
          </a:p>
          <a:p>
            <a:pPr marL="228600" indent="-228600">
              <a:buFont typeface="+mj-lt"/>
              <a:buAutoNum type="arabicPeriod"/>
            </a:pPr>
            <a:r>
              <a:rPr lang="en-US" dirty="0"/>
              <a:t>Human Rights.</a:t>
            </a:r>
          </a:p>
          <a:p>
            <a:pPr marL="228600" indent="-228600">
              <a:buFont typeface="+mj-lt"/>
              <a:buAutoNum type="arabicPeriod"/>
            </a:pPr>
            <a:r>
              <a:rPr lang="en-US" dirty="0"/>
              <a:t>Bias.</a:t>
            </a:r>
          </a:p>
          <a:p>
            <a:pPr marL="228600" indent="-228600">
              <a:buFont typeface="+mj-lt"/>
              <a:buAutoNum type="arabicPeriod"/>
            </a:pPr>
            <a:r>
              <a:rPr lang="en-US" dirty="0"/>
              <a:t>Inclusion.</a:t>
            </a:r>
          </a:p>
          <a:p>
            <a:pPr marL="228600" indent="-228600">
              <a:buFont typeface="+mj-lt"/>
              <a:buAutoNum type="arabicPeriod"/>
            </a:pPr>
            <a:r>
              <a:rPr lang="en-US" dirty="0"/>
              <a:t>Privacy.</a:t>
            </a:r>
          </a:p>
          <a:p>
            <a:pPr marL="228600" indent="-228600">
              <a:buFont typeface="+mj-lt"/>
              <a:buAutoNum type="arabicPeriod"/>
            </a:pPr>
            <a:r>
              <a:rPr lang="en-US" dirty="0"/>
              <a:t>Explainable AI</a:t>
            </a:r>
          </a:p>
          <a:p>
            <a:pPr marL="228600" indent="-228600">
              <a:buFont typeface="+mj-lt"/>
              <a:buAutoNum type="arabicPeriod"/>
            </a:pPr>
            <a:r>
              <a:rPr lang="en-US" dirty="0"/>
              <a:t>Level of autonomy.</a:t>
            </a:r>
          </a:p>
          <a:p>
            <a:endParaRPr lang="en-US" dirty="0">
              <a:latin typeface="Intel Clear" panose="020B0604020203020204"/>
            </a:endParaRPr>
          </a:p>
          <a:p>
            <a:r>
              <a:rPr lang="en-US" dirty="0">
                <a:latin typeface="Intel Clear" panose="020B0604020203020204"/>
              </a:rPr>
              <a:t>The purpose of the AI canvas is to evaluate and note down in what way will your AI affect people. To identify to what extent the impact of your AI, we shall go through step by step through each slice of the canvas. By asking a few relevant questions, we can identify the ramifications of any proposed AI solution.</a:t>
            </a:r>
          </a:p>
        </p:txBody>
      </p:sp>
    </p:spTree>
    <p:extLst>
      <p:ext uri="{BB962C8B-B14F-4D97-AF65-F5344CB8AC3E}">
        <p14:creationId xmlns:p14="http://schemas.microsoft.com/office/powerpoint/2010/main" val="34095121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Blue A">
    <p:bg>
      <p:bgPr>
        <a:solidFill>
          <a:srgbClr val="184A86"/>
        </a:solidFill>
        <a:effectLst/>
      </p:bgPr>
    </p:bg>
    <p:spTree>
      <p:nvGrpSpPr>
        <p:cNvPr id="1" name=""/>
        <p:cNvGrpSpPr/>
        <p:nvPr/>
      </p:nvGrpSpPr>
      <p:grpSpPr>
        <a:xfrm>
          <a:off x="0" y="0"/>
          <a:ext cx="0" cy="0"/>
          <a:chOff x="0" y="0"/>
          <a:chExt cx="0" cy="0"/>
        </a:xfrm>
      </p:grpSpPr>
      <p:sp>
        <p:nvSpPr>
          <p:cNvPr id="74" name="Rectangle"/>
          <p:cNvSpPr/>
          <p:nvPr/>
        </p:nvSpPr>
        <p:spPr>
          <a:xfrm>
            <a:off x="1469360" y="0"/>
            <a:ext cx="3430768" cy="5393161"/>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80" name="Square"/>
          <p:cNvSpPr/>
          <p:nvPr/>
        </p:nvSpPr>
        <p:spPr>
          <a:xfrm>
            <a:off x="861107" y="5390896"/>
            <a:ext cx="607299" cy="607299"/>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81" name="Rectangle"/>
          <p:cNvSpPr/>
          <p:nvPr/>
        </p:nvSpPr>
        <p:spPr>
          <a:xfrm>
            <a:off x="576067" y="5108797"/>
            <a:ext cx="286654" cy="282073"/>
          </a:xfrm>
          <a:prstGeom prst="rect">
            <a:avLst/>
          </a:prstGeom>
          <a:solidFill>
            <a:srgbClr val="00C7FD"/>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82" name="Square"/>
          <p:cNvSpPr/>
          <p:nvPr/>
        </p:nvSpPr>
        <p:spPr>
          <a:xfrm>
            <a:off x="861107" y="4952474"/>
            <a:ext cx="157461" cy="157461"/>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31" name="Title Text">
            <a:extLst>
              <a:ext uri="{FF2B5EF4-FFF2-40B4-BE49-F238E27FC236}">
                <a16:creationId xmlns:a16="http://schemas.microsoft.com/office/drawing/2014/main" id="{89FD31ED-4225-F549-987B-028F84979F81}"/>
              </a:ext>
            </a:extLst>
          </p:cNvPr>
          <p:cNvSpPr txBox="1">
            <a:spLocks noGrp="1"/>
          </p:cNvSpPr>
          <p:nvPr>
            <p:ph type="title" hasCustomPrompt="1"/>
          </p:nvPr>
        </p:nvSpPr>
        <p:spPr>
          <a:xfrm>
            <a:off x="1895475" y="3585279"/>
            <a:ext cx="10972801" cy="10918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lvl1pPr>
              <a:defRPr sz="7500">
                <a:solidFill>
                  <a:schemeClr val="tx1"/>
                </a:solidFill>
              </a:defRPr>
            </a:lvl1pPr>
          </a:lstStyle>
          <a:p>
            <a:r>
              <a:rPr lang="en-US" dirty="0"/>
              <a:t>75 </a:t>
            </a:r>
            <a:r>
              <a:rPr lang="en-US" dirty="0" err="1"/>
              <a:t>pt</a:t>
            </a:r>
            <a:r>
              <a:rPr lang="en-US" dirty="0"/>
              <a:t> Intel Clear Light</a:t>
            </a:r>
            <a:endParaRPr dirty="0"/>
          </a:p>
        </p:txBody>
      </p:sp>
      <p:sp>
        <p:nvSpPr>
          <p:cNvPr id="17" name="Text Placeholder 2">
            <a:extLst>
              <a:ext uri="{FF2B5EF4-FFF2-40B4-BE49-F238E27FC236}">
                <a16:creationId xmlns:a16="http://schemas.microsoft.com/office/drawing/2014/main" id="{75379059-B28C-483A-9CD1-B3EB81874AEC}"/>
              </a:ext>
            </a:extLst>
          </p:cNvPr>
          <p:cNvSpPr>
            <a:spLocks noGrp="1"/>
          </p:cNvSpPr>
          <p:nvPr>
            <p:ph type="body" sz="quarter" idx="25" hasCustomPrompt="1"/>
          </p:nvPr>
        </p:nvSpPr>
        <p:spPr>
          <a:xfrm>
            <a:off x="1895475" y="3182315"/>
            <a:ext cx="10296524" cy="304800"/>
          </a:xfrm>
        </p:spPr>
        <p:txBody>
          <a:bodyPr>
            <a:normAutofit/>
          </a:bodyPr>
          <a:lstStyle>
            <a:lvl1pPr marL="0" indent="0">
              <a:buNone/>
              <a:defRPr sz="1600" b="1" i="0">
                <a:solidFill>
                  <a:srgbClr val="00C7FD"/>
                </a:solidFill>
                <a:latin typeface="Intel Clear" panose="020B0604020203020204" pitchFamily="34" charset="0"/>
                <a:ea typeface="Intel Clear" panose="020B0604020203020204" pitchFamily="34" charset="0"/>
                <a:cs typeface="Intel Clear" panose="020B0604020203020204" pitchFamily="34" charset="0"/>
              </a:defRPr>
            </a:lvl1pPr>
          </a:lstStyle>
          <a:p>
            <a:r>
              <a:rPr lang="en-US" dirty="0"/>
              <a:t>16pt Intel Clear Bold Intro:</a:t>
            </a:r>
          </a:p>
        </p:txBody>
      </p:sp>
      <p:sp>
        <p:nvSpPr>
          <p:cNvPr id="18" name="Text Placeholder 6">
            <a:extLst>
              <a:ext uri="{FF2B5EF4-FFF2-40B4-BE49-F238E27FC236}">
                <a16:creationId xmlns:a16="http://schemas.microsoft.com/office/drawing/2014/main" id="{BEFC1083-9176-4B55-B8AB-9F31A213ED26}"/>
              </a:ext>
            </a:extLst>
          </p:cNvPr>
          <p:cNvSpPr>
            <a:spLocks noGrp="1"/>
          </p:cNvSpPr>
          <p:nvPr>
            <p:ph type="body" sz="quarter" idx="27" hasCustomPrompt="1"/>
          </p:nvPr>
        </p:nvSpPr>
        <p:spPr>
          <a:xfrm>
            <a:off x="1908348" y="4778609"/>
            <a:ext cx="10283651" cy="326776"/>
          </a:xfrm>
        </p:spPr>
        <p:txBody>
          <a:bodyPr>
            <a:normAutofit/>
          </a:bodyPr>
          <a:lstStyle>
            <a:lvl1pPr marL="0" indent="0">
              <a:buNone/>
              <a:defRPr sz="1800" b="0" i="0">
                <a:solidFill>
                  <a:schemeClr val="tx1"/>
                </a:solidFill>
                <a:latin typeface="Intel Clear" panose="020B0604020203020204" pitchFamily="34" charset="0"/>
                <a:ea typeface="Intel Clear" panose="020B0604020203020204" pitchFamily="34" charset="0"/>
                <a:cs typeface="Intel Clear" panose="020B0604020203020204" pitchFamily="34" charset="0"/>
              </a:defRPr>
            </a:lvl1pPr>
          </a:lstStyle>
          <a:p>
            <a:r>
              <a:rPr lang="en-US" dirty="0"/>
              <a:t>18pt Intel Clear Subhead, Date, Etc.</a:t>
            </a:r>
          </a:p>
        </p:txBody>
      </p:sp>
      <p:grpSp>
        <p:nvGrpSpPr>
          <p:cNvPr id="9" name="Group 8">
            <a:extLst>
              <a:ext uri="{FF2B5EF4-FFF2-40B4-BE49-F238E27FC236}">
                <a16:creationId xmlns:a16="http://schemas.microsoft.com/office/drawing/2014/main" id="{698DF977-78B3-4C00-9E43-1223CD667932}"/>
              </a:ext>
            </a:extLst>
          </p:cNvPr>
          <p:cNvGrpSpPr/>
          <p:nvPr userDrawn="1"/>
        </p:nvGrpSpPr>
        <p:grpSpPr>
          <a:xfrm>
            <a:off x="1468406" y="5995719"/>
            <a:ext cx="1059754" cy="396801"/>
            <a:chOff x="1314450" y="6391094"/>
            <a:chExt cx="1123377" cy="420623"/>
          </a:xfrm>
        </p:grpSpPr>
        <p:sp>
          <p:nvSpPr>
            <p:cNvPr id="5" name="Freeform: Shape 4">
              <a:extLst>
                <a:ext uri="{FF2B5EF4-FFF2-40B4-BE49-F238E27FC236}">
                  <a16:creationId xmlns:a16="http://schemas.microsoft.com/office/drawing/2014/main" id="{78F73C8D-05B1-4270-85FA-B1FD37A25A06}"/>
                </a:ext>
              </a:extLst>
            </p:cNvPr>
            <p:cNvSpPr/>
            <p:nvPr/>
          </p:nvSpPr>
          <p:spPr>
            <a:xfrm>
              <a:off x="1314450" y="6396809"/>
              <a:ext cx="78581" cy="78581"/>
            </a:xfrm>
            <a:custGeom>
              <a:avLst/>
              <a:gdLst>
                <a:gd name="connsiteX0" fmla="*/ 0 w 78581"/>
                <a:gd name="connsiteY0" fmla="*/ 0 h 78581"/>
                <a:gd name="connsiteX1" fmla="*/ 78581 w 78581"/>
                <a:gd name="connsiteY1" fmla="*/ 0 h 78581"/>
                <a:gd name="connsiteX2" fmla="*/ 78581 w 78581"/>
                <a:gd name="connsiteY2" fmla="*/ 78581 h 78581"/>
                <a:gd name="connsiteX3" fmla="*/ 0 w 78581"/>
                <a:gd name="connsiteY3" fmla="*/ 78581 h 78581"/>
              </a:gdLst>
              <a:ahLst/>
              <a:cxnLst>
                <a:cxn ang="0">
                  <a:pos x="connsiteX0" y="connsiteY0"/>
                </a:cxn>
                <a:cxn ang="0">
                  <a:pos x="connsiteX1" y="connsiteY1"/>
                </a:cxn>
                <a:cxn ang="0">
                  <a:pos x="connsiteX2" y="connsiteY2"/>
                </a:cxn>
                <a:cxn ang="0">
                  <a:pos x="connsiteX3" y="connsiteY3"/>
                </a:cxn>
              </a:cxnLst>
              <a:rect l="l" t="t" r="r" b="b"/>
              <a:pathLst>
                <a:path w="78581" h="78581">
                  <a:moveTo>
                    <a:pt x="0" y="0"/>
                  </a:moveTo>
                  <a:lnTo>
                    <a:pt x="78581" y="0"/>
                  </a:lnTo>
                  <a:lnTo>
                    <a:pt x="78581" y="78581"/>
                  </a:lnTo>
                  <a:lnTo>
                    <a:pt x="0" y="78581"/>
                  </a:lnTo>
                  <a:close/>
                </a:path>
              </a:pathLst>
            </a:custGeom>
            <a:solidFill>
              <a:srgbClr val="00B2E3"/>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FC6580CA-6E37-4F04-8FAD-D6491FEE8CE6}"/>
                </a:ext>
              </a:extLst>
            </p:cNvPr>
            <p:cNvSpPr/>
            <p:nvPr/>
          </p:nvSpPr>
          <p:spPr>
            <a:xfrm>
              <a:off x="1316545" y="6391094"/>
              <a:ext cx="995171" cy="420623"/>
            </a:xfrm>
            <a:custGeom>
              <a:avLst/>
              <a:gdLst>
                <a:gd name="connsiteX0" fmla="*/ 74486 w 995171"/>
                <a:gd name="connsiteY0" fmla="*/ 131921 h 420623"/>
                <a:gd name="connsiteX1" fmla="*/ 0 w 995171"/>
                <a:gd name="connsiteY1" fmla="*/ 131921 h 420623"/>
                <a:gd name="connsiteX2" fmla="*/ 0 w 995171"/>
                <a:gd name="connsiteY2" fmla="*/ 414719 h 420623"/>
                <a:gd name="connsiteX3" fmla="*/ 74486 w 995171"/>
                <a:gd name="connsiteY3" fmla="*/ 414719 h 420623"/>
                <a:gd name="connsiteX4" fmla="*/ 74486 w 995171"/>
                <a:gd name="connsiteY4" fmla="*/ 131921 h 420623"/>
                <a:gd name="connsiteX5" fmla="*/ 568262 w 995171"/>
                <a:gd name="connsiteY5" fmla="*/ 417576 h 420623"/>
                <a:gd name="connsiteX6" fmla="*/ 568262 w 995171"/>
                <a:gd name="connsiteY6" fmla="*/ 348234 h 420623"/>
                <a:gd name="connsiteX7" fmla="*/ 541306 w 995171"/>
                <a:gd name="connsiteY7" fmla="*/ 346520 h 420623"/>
                <a:gd name="connsiteX8" fmla="*/ 523780 w 995171"/>
                <a:gd name="connsiteY8" fmla="*/ 338804 h 420623"/>
                <a:gd name="connsiteX9" fmla="*/ 516065 w 995171"/>
                <a:gd name="connsiteY9" fmla="*/ 321945 h 420623"/>
                <a:gd name="connsiteX10" fmla="*/ 514350 w 995171"/>
                <a:gd name="connsiteY10" fmla="*/ 294608 h 420623"/>
                <a:gd name="connsiteX11" fmla="*/ 514350 w 995171"/>
                <a:gd name="connsiteY11" fmla="*/ 195644 h 420623"/>
                <a:gd name="connsiteX12" fmla="*/ 568262 w 995171"/>
                <a:gd name="connsiteY12" fmla="*/ 195644 h 420623"/>
                <a:gd name="connsiteX13" fmla="*/ 568262 w 995171"/>
                <a:gd name="connsiteY13" fmla="*/ 131921 h 420623"/>
                <a:gd name="connsiteX14" fmla="*/ 514350 w 995171"/>
                <a:gd name="connsiteY14" fmla="*/ 131921 h 420623"/>
                <a:gd name="connsiteX15" fmla="*/ 514350 w 995171"/>
                <a:gd name="connsiteY15" fmla="*/ 21812 h 420623"/>
                <a:gd name="connsiteX16" fmla="*/ 439865 w 995171"/>
                <a:gd name="connsiteY16" fmla="*/ 21812 h 420623"/>
                <a:gd name="connsiteX17" fmla="*/ 439865 w 995171"/>
                <a:gd name="connsiteY17" fmla="*/ 295180 h 420623"/>
                <a:gd name="connsiteX18" fmla="*/ 445865 w 995171"/>
                <a:gd name="connsiteY18" fmla="*/ 353473 h 420623"/>
                <a:gd name="connsiteX19" fmla="*/ 465677 w 995171"/>
                <a:gd name="connsiteY19" fmla="*/ 391001 h 420623"/>
                <a:gd name="connsiteX20" fmla="*/ 502063 w 995171"/>
                <a:gd name="connsiteY20" fmla="*/ 411385 h 420623"/>
                <a:gd name="connsiteX21" fmla="*/ 558927 w 995171"/>
                <a:gd name="connsiteY21" fmla="*/ 417671 h 420623"/>
                <a:gd name="connsiteX22" fmla="*/ 568262 w 995171"/>
                <a:gd name="connsiteY22" fmla="*/ 417671 h 420623"/>
                <a:gd name="connsiteX23" fmla="*/ 995172 w 995171"/>
                <a:gd name="connsiteY23" fmla="*/ 0 h 420623"/>
                <a:gd name="connsiteX24" fmla="*/ 920687 w 995171"/>
                <a:gd name="connsiteY24" fmla="*/ 0 h 420623"/>
                <a:gd name="connsiteX25" fmla="*/ 920687 w 995171"/>
                <a:gd name="connsiteY25" fmla="*/ 414719 h 420623"/>
                <a:gd name="connsiteX26" fmla="*/ 995172 w 995171"/>
                <a:gd name="connsiteY26" fmla="*/ 414719 h 420623"/>
                <a:gd name="connsiteX27" fmla="*/ 995172 w 995171"/>
                <a:gd name="connsiteY27" fmla="*/ 0 h 420623"/>
                <a:gd name="connsiteX28" fmla="*/ 367951 w 995171"/>
                <a:gd name="connsiteY28" fmla="*/ 159830 h 420623"/>
                <a:gd name="connsiteX29" fmla="*/ 281273 w 995171"/>
                <a:gd name="connsiteY29" fmla="*/ 126206 h 420623"/>
                <a:gd name="connsiteX30" fmla="*/ 232410 w 995171"/>
                <a:gd name="connsiteY30" fmla="*/ 137065 h 420623"/>
                <a:gd name="connsiteX31" fmla="*/ 195358 w 995171"/>
                <a:gd name="connsiteY31" fmla="*/ 167259 h 420623"/>
                <a:gd name="connsiteX32" fmla="*/ 191262 w 995171"/>
                <a:gd name="connsiteY32" fmla="*/ 172498 h 420623"/>
                <a:gd name="connsiteX33" fmla="*/ 191262 w 995171"/>
                <a:gd name="connsiteY33" fmla="*/ 167831 h 420623"/>
                <a:gd name="connsiteX34" fmla="*/ 191262 w 995171"/>
                <a:gd name="connsiteY34" fmla="*/ 132017 h 420623"/>
                <a:gd name="connsiteX35" fmla="*/ 117920 w 995171"/>
                <a:gd name="connsiteY35" fmla="*/ 132017 h 420623"/>
                <a:gd name="connsiteX36" fmla="*/ 117920 w 995171"/>
                <a:gd name="connsiteY36" fmla="*/ 414814 h 420623"/>
                <a:gd name="connsiteX37" fmla="*/ 191929 w 995171"/>
                <a:gd name="connsiteY37" fmla="*/ 414814 h 420623"/>
                <a:gd name="connsiteX38" fmla="*/ 191929 w 995171"/>
                <a:gd name="connsiteY38" fmla="*/ 264128 h 420623"/>
                <a:gd name="connsiteX39" fmla="*/ 192024 w 995171"/>
                <a:gd name="connsiteY39" fmla="*/ 274606 h 420623"/>
                <a:gd name="connsiteX40" fmla="*/ 192119 w 995171"/>
                <a:gd name="connsiteY40" fmla="*/ 269558 h 420623"/>
                <a:gd name="connsiteX41" fmla="*/ 211741 w 995171"/>
                <a:gd name="connsiteY41" fmla="*/ 210884 h 420623"/>
                <a:gd name="connsiteX42" fmla="*/ 258985 w 995171"/>
                <a:gd name="connsiteY42" fmla="*/ 190786 h 420623"/>
                <a:gd name="connsiteX43" fmla="*/ 307753 w 995171"/>
                <a:gd name="connsiteY43" fmla="*/ 210407 h 420623"/>
                <a:gd name="connsiteX44" fmla="*/ 323945 w 995171"/>
                <a:gd name="connsiteY44" fmla="*/ 264605 h 420623"/>
                <a:gd name="connsiteX45" fmla="*/ 323945 w 995171"/>
                <a:gd name="connsiteY45" fmla="*/ 264605 h 420623"/>
                <a:gd name="connsiteX46" fmla="*/ 323945 w 995171"/>
                <a:gd name="connsiteY46" fmla="*/ 265176 h 420623"/>
                <a:gd name="connsiteX47" fmla="*/ 323945 w 995171"/>
                <a:gd name="connsiteY47" fmla="*/ 265271 h 420623"/>
                <a:gd name="connsiteX48" fmla="*/ 323945 w 995171"/>
                <a:gd name="connsiteY48" fmla="*/ 414814 h 420623"/>
                <a:gd name="connsiteX49" fmla="*/ 399098 w 995171"/>
                <a:gd name="connsiteY49" fmla="*/ 414814 h 420623"/>
                <a:gd name="connsiteX50" fmla="*/ 399098 w 995171"/>
                <a:gd name="connsiteY50" fmla="*/ 254222 h 420623"/>
                <a:gd name="connsiteX51" fmla="*/ 367951 w 995171"/>
                <a:gd name="connsiteY51" fmla="*/ 159830 h 420623"/>
                <a:gd name="connsiteX52" fmla="*/ 881825 w 995171"/>
                <a:gd name="connsiteY52" fmla="*/ 272796 h 420623"/>
                <a:gd name="connsiteX53" fmla="*/ 871061 w 995171"/>
                <a:gd name="connsiteY53" fmla="*/ 215646 h 420623"/>
                <a:gd name="connsiteX54" fmla="*/ 841057 w 995171"/>
                <a:gd name="connsiteY54" fmla="*/ 168974 h 420623"/>
                <a:gd name="connsiteX55" fmla="*/ 794957 w 995171"/>
                <a:gd name="connsiteY55" fmla="*/ 137636 h 420623"/>
                <a:gd name="connsiteX56" fmla="*/ 735806 w 995171"/>
                <a:gd name="connsiteY56" fmla="*/ 126302 h 420623"/>
                <a:gd name="connsiteX57" fmla="*/ 678371 w 995171"/>
                <a:gd name="connsiteY57" fmla="*/ 137922 h 420623"/>
                <a:gd name="connsiteX58" fmla="*/ 631698 w 995171"/>
                <a:gd name="connsiteY58" fmla="*/ 169355 h 420623"/>
                <a:gd name="connsiteX59" fmla="*/ 600266 w 995171"/>
                <a:gd name="connsiteY59" fmla="*/ 216027 h 420623"/>
                <a:gd name="connsiteX60" fmla="*/ 588645 w 995171"/>
                <a:gd name="connsiteY60" fmla="*/ 273463 h 420623"/>
                <a:gd name="connsiteX61" fmla="*/ 599694 w 995171"/>
                <a:gd name="connsiteY61" fmla="*/ 330899 h 420623"/>
                <a:gd name="connsiteX62" fmla="*/ 630269 w 995171"/>
                <a:gd name="connsiteY62" fmla="*/ 377571 h 420623"/>
                <a:gd name="connsiteX63" fmla="*/ 677513 w 995171"/>
                <a:gd name="connsiteY63" fmla="*/ 409004 h 420623"/>
                <a:gd name="connsiteX64" fmla="*/ 738092 w 995171"/>
                <a:gd name="connsiteY64" fmla="*/ 420624 h 420623"/>
                <a:gd name="connsiteX65" fmla="*/ 863918 w 995171"/>
                <a:gd name="connsiteY65" fmla="*/ 365093 h 420623"/>
                <a:gd name="connsiteX66" fmla="*/ 810292 w 995171"/>
                <a:gd name="connsiteY66" fmla="*/ 324231 h 420623"/>
                <a:gd name="connsiteX67" fmla="*/ 738664 w 995171"/>
                <a:gd name="connsiteY67" fmla="*/ 355854 h 420623"/>
                <a:gd name="connsiteX68" fmla="*/ 687229 w 995171"/>
                <a:gd name="connsiteY68" fmla="*/ 341376 h 420623"/>
                <a:gd name="connsiteX69" fmla="*/ 660368 w 995171"/>
                <a:gd name="connsiteY69" fmla="*/ 302133 h 420623"/>
                <a:gd name="connsiteX70" fmla="*/ 659606 w 995171"/>
                <a:gd name="connsiteY70" fmla="*/ 299466 h 420623"/>
                <a:gd name="connsiteX71" fmla="*/ 881825 w 995171"/>
                <a:gd name="connsiteY71" fmla="*/ 299466 h 420623"/>
                <a:gd name="connsiteX72" fmla="*/ 881825 w 995171"/>
                <a:gd name="connsiteY72" fmla="*/ 272796 h 420623"/>
                <a:gd name="connsiteX73" fmla="*/ 660368 w 995171"/>
                <a:gd name="connsiteY73" fmla="*/ 246793 h 420623"/>
                <a:gd name="connsiteX74" fmla="*/ 735330 w 995171"/>
                <a:gd name="connsiteY74" fmla="*/ 189929 h 420623"/>
                <a:gd name="connsiteX75" fmla="*/ 810387 w 995171"/>
                <a:gd name="connsiteY75" fmla="*/ 246698 h 420623"/>
                <a:gd name="connsiteX76" fmla="*/ 660368 w 995171"/>
                <a:gd name="connsiteY76" fmla="*/ 246793 h 420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995171" h="420623">
                  <a:moveTo>
                    <a:pt x="74486" y="131921"/>
                  </a:moveTo>
                  <a:lnTo>
                    <a:pt x="0" y="131921"/>
                  </a:lnTo>
                  <a:lnTo>
                    <a:pt x="0" y="414719"/>
                  </a:lnTo>
                  <a:lnTo>
                    <a:pt x="74486" y="414719"/>
                  </a:lnTo>
                  <a:lnTo>
                    <a:pt x="74486" y="131921"/>
                  </a:lnTo>
                  <a:close/>
                  <a:moveTo>
                    <a:pt x="568262" y="417576"/>
                  </a:moveTo>
                  <a:lnTo>
                    <a:pt x="568262" y="348234"/>
                  </a:lnTo>
                  <a:cubicBezTo>
                    <a:pt x="557308" y="348139"/>
                    <a:pt x="548259" y="347567"/>
                    <a:pt x="541306" y="346520"/>
                  </a:cubicBezTo>
                  <a:cubicBezTo>
                    <a:pt x="533591" y="345281"/>
                    <a:pt x="527685" y="342710"/>
                    <a:pt x="523780" y="338804"/>
                  </a:cubicBezTo>
                  <a:cubicBezTo>
                    <a:pt x="519875" y="334899"/>
                    <a:pt x="517303" y="329184"/>
                    <a:pt x="516065" y="321945"/>
                  </a:cubicBezTo>
                  <a:cubicBezTo>
                    <a:pt x="514922" y="314992"/>
                    <a:pt x="514350" y="305753"/>
                    <a:pt x="514350" y="294608"/>
                  </a:cubicBezTo>
                  <a:lnTo>
                    <a:pt x="514350" y="195644"/>
                  </a:lnTo>
                  <a:lnTo>
                    <a:pt x="568262" y="195644"/>
                  </a:lnTo>
                  <a:lnTo>
                    <a:pt x="568262" y="131921"/>
                  </a:lnTo>
                  <a:lnTo>
                    <a:pt x="514350" y="131921"/>
                  </a:lnTo>
                  <a:lnTo>
                    <a:pt x="514350" y="21812"/>
                  </a:lnTo>
                  <a:lnTo>
                    <a:pt x="439865" y="21812"/>
                  </a:lnTo>
                  <a:lnTo>
                    <a:pt x="439865" y="295180"/>
                  </a:lnTo>
                  <a:cubicBezTo>
                    <a:pt x="439865" y="318230"/>
                    <a:pt x="441865" y="337852"/>
                    <a:pt x="445865" y="353473"/>
                  </a:cubicBezTo>
                  <a:cubicBezTo>
                    <a:pt x="449771" y="368903"/>
                    <a:pt x="456438" y="381572"/>
                    <a:pt x="465677" y="391001"/>
                  </a:cubicBezTo>
                  <a:cubicBezTo>
                    <a:pt x="474917" y="400431"/>
                    <a:pt x="487204" y="407289"/>
                    <a:pt x="502063" y="411385"/>
                  </a:cubicBezTo>
                  <a:cubicBezTo>
                    <a:pt x="517112" y="415481"/>
                    <a:pt x="536258" y="417671"/>
                    <a:pt x="558927" y="417671"/>
                  </a:cubicBezTo>
                  <a:lnTo>
                    <a:pt x="568262" y="417671"/>
                  </a:lnTo>
                  <a:close/>
                  <a:moveTo>
                    <a:pt x="995172" y="0"/>
                  </a:moveTo>
                  <a:lnTo>
                    <a:pt x="920687" y="0"/>
                  </a:lnTo>
                  <a:lnTo>
                    <a:pt x="920687" y="414719"/>
                  </a:lnTo>
                  <a:lnTo>
                    <a:pt x="995172" y="414719"/>
                  </a:lnTo>
                  <a:lnTo>
                    <a:pt x="995172" y="0"/>
                  </a:lnTo>
                  <a:close/>
                  <a:moveTo>
                    <a:pt x="367951" y="159830"/>
                  </a:moveTo>
                  <a:cubicBezTo>
                    <a:pt x="347282" y="137541"/>
                    <a:pt x="318135" y="126206"/>
                    <a:pt x="281273" y="126206"/>
                  </a:cubicBezTo>
                  <a:cubicBezTo>
                    <a:pt x="263462" y="126206"/>
                    <a:pt x="247079" y="129921"/>
                    <a:pt x="232410" y="137065"/>
                  </a:cubicBezTo>
                  <a:cubicBezTo>
                    <a:pt x="217742" y="144304"/>
                    <a:pt x="205264" y="154496"/>
                    <a:pt x="195358" y="167259"/>
                  </a:cubicBezTo>
                  <a:lnTo>
                    <a:pt x="191262" y="172498"/>
                  </a:lnTo>
                  <a:lnTo>
                    <a:pt x="191262" y="167831"/>
                  </a:lnTo>
                  <a:lnTo>
                    <a:pt x="191262" y="132017"/>
                  </a:lnTo>
                  <a:lnTo>
                    <a:pt x="117920" y="132017"/>
                  </a:lnTo>
                  <a:lnTo>
                    <a:pt x="117920" y="414814"/>
                  </a:lnTo>
                  <a:lnTo>
                    <a:pt x="191929" y="414814"/>
                  </a:lnTo>
                  <a:lnTo>
                    <a:pt x="191929" y="264128"/>
                  </a:lnTo>
                  <a:lnTo>
                    <a:pt x="192024" y="274606"/>
                  </a:lnTo>
                  <a:cubicBezTo>
                    <a:pt x="192024" y="272891"/>
                    <a:pt x="192024" y="271177"/>
                    <a:pt x="192119" y="269558"/>
                  </a:cubicBezTo>
                  <a:cubicBezTo>
                    <a:pt x="192881" y="243173"/>
                    <a:pt x="199454" y="223456"/>
                    <a:pt x="211741" y="210884"/>
                  </a:cubicBezTo>
                  <a:cubicBezTo>
                    <a:pt x="224790" y="197549"/>
                    <a:pt x="240697" y="190786"/>
                    <a:pt x="258985" y="190786"/>
                  </a:cubicBezTo>
                  <a:cubicBezTo>
                    <a:pt x="280511" y="190786"/>
                    <a:pt x="296894" y="197358"/>
                    <a:pt x="307753" y="210407"/>
                  </a:cubicBezTo>
                  <a:cubicBezTo>
                    <a:pt x="318421" y="223171"/>
                    <a:pt x="323850" y="241364"/>
                    <a:pt x="323945" y="264605"/>
                  </a:cubicBezTo>
                  <a:lnTo>
                    <a:pt x="323945" y="264605"/>
                  </a:lnTo>
                  <a:lnTo>
                    <a:pt x="323945" y="265176"/>
                  </a:lnTo>
                  <a:lnTo>
                    <a:pt x="323945" y="265271"/>
                  </a:lnTo>
                  <a:lnTo>
                    <a:pt x="323945" y="414814"/>
                  </a:lnTo>
                  <a:lnTo>
                    <a:pt x="399098" y="414814"/>
                  </a:lnTo>
                  <a:lnTo>
                    <a:pt x="399098" y="254222"/>
                  </a:lnTo>
                  <a:cubicBezTo>
                    <a:pt x="399193" y="213931"/>
                    <a:pt x="388620" y="182118"/>
                    <a:pt x="367951" y="159830"/>
                  </a:cubicBezTo>
                  <a:moveTo>
                    <a:pt x="881825" y="272796"/>
                  </a:moveTo>
                  <a:cubicBezTo>
                    <a:pt x="881825" y="252508"/>
                    <a:pt x="878205" y="233267"/>
                    <a:pt x="871061" y="215646"/>
                  </a:cubicBezTo>
                  <a:cubicBezTo>
                    <a:pt x="863918" y="198025"/>
                    <a:pt x="853821" y="182309"/>
                    <a:pt x="841057" y="168974"/>
                  </a:cubicBezTo>
                  <a:cubicBezTo>
                    <a:pt x="828294" y="155639"/>
                    <a:pt x="812768" y="145066"/>
                    <a:pt x="794957" y="137636"/>
                  </a:cubicBezTo>
                  <a:cubicBezTo>
                    <a:pt x="777145" y="130112"/>
                    <a:pt x="757238" y="126302"/>
                    <a:pt x="735806" y="126302"/>
                  </a:cubicBezTo>
                  <a:cubicBezTo>
                    <a:pt x="715518" y="126302"/>
                    <a:pt x="696182" y="130207"/>
                    <a:pt x="678371" y="137922"/>
                  </a:cubicBezTo>
                  <a:cubicBezTo>
                    <a:pt x="660559" y="145637"/>
                    <a:pt x="644843" y="156210"/>
                    <a:pt x="631698" y="169355"/>
                  </a:cubicBezTo>
                  <a:cubicBezTo>
                    <a:pt x="618554" y="182499"/>
                    <a:pt x="607981" y="198215"/>
                    <a:pt x="600266" y="216027"/>
                  </a:cubicBezTo>
                  <a:cubicBezTo>
                    <a:pt x="592550" y="233839"/>
                    <a:pt x="588645" y="253175"/>
                    <a:pt x="588645" y="273463"/>
                  </a:cubicBezTo>
                  <a:cubicBezTo>
                    <a:pt x="588645" y="293751"/>
                    <a:pt x="592360" y="313087"/>
                    <a:pt x="599694" y="330899"/>
                  </a:cubicBezTo>
                  <a:cubicBezTo>
                    <a:pt x="607028" y="348710"/>
                    <a:pt x="617315" y="364426"/>
                    <a:pt x="630269" y="377571"/>
                  </a:cubicBezTo>
                  <a:cubicBezTo>
                    <a:pt x="643223" y="390716"/>
                    <a:pt x="659130" y="401288"/>
                    <a:pt x="677513" y="409004"/>
                  </a:cubicBezTo>
                  <a:cubicBezTo>
                    <a:pt x="695897" y="416719"/>
                    <a:pt x="716280" y="420624"/>
                    <a:pt x="738092" y="420624"/>
                  </a:cubicBezTo>
                  <a:cubicBezTo>
                    <a:pt x="801148" y="420624"/>
                    <a:pt x="840391" y="391954"/>
                    <a:pt x="863918" y="365093"/>
                  </a:cubicBezTo>
                  <a:lnTo>
                    <a:pt x="810292" y="324231"/>
                  </a:lnTo>
                  <a:cubicBezTo>
                    <a:pt x="798957" y="337661"/>
                    <a:pt x="772192" y="355854"/>
                    <a:pt x="738664" y="355854"/>
                  </a:cubicBezTo>
                  <a:cubicBezTo>
                    <a:pt x="717614" y="355854"/>
                    <a:pt x="700373" y="350996"/>
                    <a:pt x="687229" y="341376"/>
                  </a:cubicBezTo>
                  <a:cubicBezTo>
                    <a:pt x="674084" y="331756"/>
                    <a:pt x="665036" y="318611"/>
                    <a:pt x="660368" y="302133"/>
                  </a:cubicBezTo>
                  <a:lnTo>
                    <a:pt x="659606" y="299466"/>
                  </a:lnTo>
                  <a:lnTo>
                    <a:pt x="881825" y="299466"/>
                  </a:lnTo>
                  <a:lnTo>
                    <a:pt x="881825" y="272796"/>
                  </a:lnTo>
                  <a:close/>
                  <a:moveTo>
                    <a:pt x="660368" y="246793"/>
                  </a:moveTo>
                  <a:cubicBezTo>
                    <a:pt x="660368" y="226124"/>
                    <a:pt x="684086" y="189929"/>
                    <a:pt x="735330" y="189929"/>
                  </a:cubicBezTo>
                  <a:cubicBezTo>
                    <a:pt x="786575" y="189929"/>
                    <a:pt x="810387" y="226028"/>
                    <a:pt x="810387" y="246698"/>
                  </a:cubicBezTo>
                  <a:lnTo>
                    <a:pt x="660368" y="246793"/>
                  </a:lnTo>
                  <a:close/>
                </a:path>
              </a:pathLst>
            </a:custGeom>
            <a:solidFill>
              <a:srgbClr val="FFFFFF"/>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1C614C49-972F-498A-9654-844CECF9AF64}"/>
                </a:ext>
              </a:extLst>
            </p:cNvPr>
            <p:cNvSpPr/>
            <p:nvPr/>
          </p:nvSpPr>
          <p:spPr>
            <a:xfrm>
              <a:off x="2358770" y="6728469"/>
              <a:ext cx="79057" cy="79057"/>
            </a:xfrm>
            <a:custGeom>
              <a:avLst/>
              <a:gdLst>
                <a:gd name="connsiteX0" fmla="*/ 39529 w 79057"/>
                <a:gd name="connsiteY0" fmla="*/ 5620 h 79057"/>
                <a:gd name="connsiteX1" fmla="*/ 73438 w 79057"/>
                <a:gd name="connsiteY1" fmla="*/ 39529 h 79057"/>
                <a:gd name="connsiteX2" fmla="*/ 39529 w 79057"/>
                <a:gd name="connsiteY2" fmla="*/ 73438 h 79057"/>
                <a:gd name="connsiteX3" fmla="*/ 5620 w 79057"/>
                <a:gd name="connsiteY3" fmla="*/ 39529 h 79057"/>
                <a:gd name="connsiteX4" fmla="*/ 39529 w 79057"/>
                <a:gd name="connsiteY4" fmla="*/ 5620 h 79057"/>
                <a:gd name="connsiteX5" fmla="*/ 39529 w 79057"/>
                <a:gd name="connsiteY5" fmla="*/ 0 h 79057"/>
                <a:gd name="connsiteX6" fmla="*/ 0 w 79057"/>
                <a:gd name="connsiteY6" fmla="*/ 39529 h 79057"/>
                <a:gd name="connsiteX7" fmla="*/ 39529 w 79057"/>
                <a:gd name="connsiteY7" fmla="*/ 79058 h 79057"/>
                <a:gd name="connsiteX8" fmla="*/ 79058 w 79057"/>
                <a:gd name="connsiteY8" fmla="*/ 39529 h 79057"/>
                <a:gd name="connsiteX9" fmla="*/ 39529 w 79057"/>
                <a:gd name="connsiteY9" fmla="*/ 0 h 79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057" h="79057">
                  <a:moveTo>
                    <a:pt x="39529" y="5620"/>
                  </a:moveTo>
                  <a:cubicBezTo>
                    <a:pt x="58198" y="5620"/>
                    <a:pt x="73438" y="20860"/>
                    <a:pt x="73438" y="39529"/>
                  </a:cubicBezTo>
                  <a:cubicBezTo>
                    <a:pt x="73438" y="58198"/>
                    <a:pt x="58198" y="73438"/>
                    <a:pt x="39529" y="73438"/>
                  </a:cubicBezTo>
                  <a:cubicBezTo>
                    <a:pt x="20860" y="73438"/>
                    <a:pt x="5620" y="58198"/>
                    <a:pt x="5620" y="39529"/>
                  </a:cubicBezTo>
                  <a:cubicBezTo>
                    <a:pt x="5620" y="20860"/>
                    <a:pt x="20860" y="5620"/>
                    <a:pt x="39529" y="5620"/>
                  </a:cubicBezTo>
                  <a:moveTo>
                    <a:pt x="39529" y="0"/>
                  </a:moveTo>
                  <a:cubicBezTo>
                    <a:pt x="17717" y="0"/>
                    <a:pt x="0" y="17717"/>
                    <a:pt x="0" y="39529"/>
                  </a:cubicBezTo>
                  <a:cubicBezTo>
                    <a:pt x="0" y="61341"/>
                    <a:pt x="17717" y="79058"/>
                    <a:pt x="39529" y="79058"/>
                  </a:cubicBezTo>
                  <a:cubicBezTo>
                    <a:pt x="61341" y="79058"/>
                    <a:pt x="79058" y="61341"/>
                    <a:pt x="79058" y="39529"/>
                  </a:cubicBezTo>
                  <a:cubicBezTo>
                    <a:pt x="79058" y="17717"/>
                    <a:pt x="61341" y="0"/>
                    <a:pt x="39529" y="0"/>
                  </a:cubicBezTo>
                </a:path>
              </a:pathLst>
            </a:custGeom>
            <a:solidFill>
              <a:srgbClr val="FFFFFF"/>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922EBBE0-933B-4A65-BAAC-DC5972E3F9A4}"/>
                </a:ext>
              </a:extLst>
            </p:cNvPr>
            <p:cNvSpPr/>
            <p:nvPr/>
          </p:nvSpPr>
          <p:spPr>
            <a:xfrm>
              <a:off x="2384869" y="6748090"/>
              <a:ext cx="30765" cy="39528"/>
            </a:xfrm>
            <a:custGeom>
              <a:avLst/>
              <a:gdLst>
                <a:gd name="connsiteX0" fmla="*/ 16383 w 30765"/>
                <a:gd name="connsiteY0" fmla="*/ 95 h 39528"/>
                <a:gd name="connsiteX1" fmla="*/ 23051 w 30765"/>
                <a:gd name="connsiteY1" fmla="*/ 1715 h 39528"/>
                <a:gd name="connsiteX2" fmla="*/ 27718 w 30765"/>
                <a:gd name="connsiteY2" fmla="*/ 6191 h 39528"/>
                <a:gd name="connsiteX3" fmla="*/ 29337 w 30765"/>
                <a:gd name="connsiteY3" fmla="*/ 12478 h 39528"/>
                <a:gd name="connsiteX4" fmla="*/ 27146 w 30765"/>
                <a:gd name="connsiteY4" fmla="*/ 19622 h 39528"/>
                <a:gd name="connsiteX5" fmla="*/ 21812 w 30765"/>
                <a:gd name="connsiteY5" fmla="*/ 23717 h 39528"/>
                <a:gd name="connsiteX6" fmla="*/ 30766 w 30765"/>
                <a:gd name="connsiteY6" fmla="*/ 39529 h 39528"/>
                <a:gd name="connsiteX7" fmla="*/ 23717 w 30765"/>
                <a:gd name="connsiteY7" fmla="*/ 39529 h 39528"/>
                <a:gd name="connsiteX8" fmla="*/ 15526 w 30765"/>
                <a:gd name="connsiteY8" fmla="*/ 24860 h 39528"/>
                <a:gd name="connsiteX9" fmla="*/ 6191 w 30765"/>
                <a:gd name="connsiteY9" fmla="*/ 24860 h 39528"/>
                <a:gd name="connsiteX10" fmla="*/ 6191 w 30765"/>
                <a:gd name="connsiteY10" fmla="*/ 39529 h 39528"/>
                <a:gd name="connsiteX11" fmla="*/ 0 w 30765"/>
                <a:gd name="connsiteY11" fmla="*/ 39529 h 39528"/>
                <a:gd name="connsiteX12" fmla="*/ 0 w 30765"/>
                <a:gd name="connsiteY12" fmla="*/ 0 h 39528"/>
                <a:gd name="connsiteX13" fmla="*/ 16383 w 30765"/>
                <a:gd name="connsiteY13" fmla="*/ 0 h 39528"/>
                <a:gd name="connsiteX14" fmla="*/ 16383 w 30765"/>
                <a:gd name="connsiteY14" fmla="*/ 19336 h 39528"/>
                <a:gd name="connsiteX15" fmla="*/ 19907 w 30765"/>
                <a:gd name="connsiteY15" fmla="*/ 18478 h 39528"/>
                <a:gd name="connsiteX16" fmla="*/ 22289 w 30765"/>
                <a:gd name="connsiteY16" fmla="*/ 16097 h 39528"/>
                <a:gd name="connsiteX17" fmla="*/ 23146 w 30765"/>
                <a:gd name="connsiteY17" fmla="*/ 12573 h 39528"/>
                <a:gd name="connsiteX18" fmla="*/ 22289 w 30765"/>
                <a:gd name="connsiteY18" fmla="*/ 9049 h 39528"/>
                <a:gd name="connsiteX19" fmla="*/ 19907 w 30765"/>
                <a:gd name="connsiteY19" fmla="*/ 6668 h 39528"/>
                <a:gd name="connsiteX20" fmla="*/ 16383 w 30765"/>
                <a:gd name="connsiteY20" fmla="*/ 5810 h 39528"/>
                <a:gd name="connsiteX21" fmla="*/ 6191 w 30765"/>
                <a:gd name="connsiteY21" fmla="*/ 5810 h 39528"/>
                <a:gd name="connsiteX22" fmla="*/ 6191 w 30765"/>
                <a:gd name="connsiteY22" fmla="*/ 19336 h 39528"/>
                <a:gd name="connsiteX23" fmla="*/ 16383 w 30765"/>
                <a:gd name="connsiteY23" fmla="*/ 19336 h 39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765" h="39528">
                  <a:moveTo>
                    <a:pt x="16383" y="95"/>
                  </a:moveTo>
                  <a:cubicBezTo>
                    <a:pt x="18860" y="95"/>
                    <a:pt x="21050" y="667"/>
                    <a:pt x="23051" y="1715"/>
                  </a:cubicBezTo>
                  <a:cubicBezTo>
                    <a:pt x="25051" y="2762"/>
                    <a:pt x="26575" y="4286"/>
                    <a:pt x="27718" y="6191"/>
                  </a:cubicBezTo>
                  <a:cubicBezTo>
                    <a:pt x="28861" y="8096"/>
                    <a:pt x="29337" y="10192"/>
                    <a:pt x="29337" y="12478"/>
                  </a:cubicBezTo>
                  <a:cubicBezTo>
                    <a:pt x="29337" y="15335"/>
                    <a:pt x="28575" y="17717"/>
                    <a:pt x="27146" y="19622"/>
                  </a:cubicBezTo>
                  <a:cubicBezTo>
                    <a:pt x="25718" y="21527"/>
                    <a:pt x="23908" y="22860"/>
                    <a:pt x="21812" y="23717"/>
                  </a:cubicBezTo>
                  <a:lnTo>
                    <a:pt x="30766" y="39529"/>
                  </a:lnTo>
                  <a:lnTo>
                    <a:pt x="23717" y="39529"/>
                  </a:lnTo>
                  <a:lnTo>
                    <a:pt x="15526" y="24860"/>
                  </a:lnTo>
                  <a:lnTo>
                    <a:pt x="6191" y="24860"/>
                  </a:lnTo>
                  <a:lnTo>
                    <a:pt x="6191" y="39529"/>
                  </a:lnTo>
                  <a:lnTo>
                    <a:pt x="0" y="39529"/>
                  </a:lnTo>
                  <a:lnTo>
                    <a:pt x="0" y="0"/>
                  </a:lnTo>
                  <a:lnTo>
                    <a:pt x="16383" y="0"/>
                  </a:lnTo>
                  <a:close/>
                  <a:moveTo>
                    <a:pt x="16383" y="19336"/>
                  </a:moveTo>
                  <a:cubicBezTo>
                    <a:pt x="17717" y="19336"/>
                    <a:pt x="18860" y="19050"/>
                    <a:pt x="19907" y="18478"/>
                  </a:cubicBezTo>
                  <a:cubicBezTo>
                    <a:pt x="20955" y="17907"/>
                    <a:pt x="21717" y="17050"/>
                    <a:pt x="22289" y="16097"/>
                  </a:cubicBezTo>
                  <a:cubicBezTo>
                    <a:pt x="22860" y="15050"/>
                    <a:pt x="23146" y="13906"/>
                    <a:pt x="23146" y="12573"/>
                  </a:cubicBezTo>
                  <a:cubicBezTo>
                    <a:pt x="23146" y="11240"/>
                    <a:pt x="22860" y="10097"/>
                    <a:pt x="22289" y="9049"/>
                  </a:cubicBezTo>
                  <a:cubicBezTo>
                    <a:pt x="21717" y="8001"/>
                    <a:pt x="20860" y="7239"/>
                    <a:pt x="19907" y="6668"/>
                  </a:cubicBezTo>
                  <a:cubicBezTo>
                    <a:pt x="18860" y="6096"/>
                    <a:pt x="17717" y="5810"/>
                    <a:pt x="16383" y="5810"/>
                  </a:cubicBezTo>
                  <a:lnTo>
                    <a:pt x="6191" y="5810"/>
                  </a:lnTo>
                  <a:lnTo>
                    <a:pt x="6191" y="19336"/>
                  </a:lnTo>
                  <a:lnTo>
                    <a:pt x="16383" y="19336"/>
                  </a:lnTo>
                  <a:close/>
                </a:path>
              </a:pathLst>
            </a:custGeom>
            <a:solidFill>
              <a:srgbClr val="FFFFFF"/>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679684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mp; Full Page Pictur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AAD9210-5064-4050-9368-9292054D59F4}"/>
              </a:ext>
            </a:extLst>
          </p:cNvPr>
          <p:cNvSpPr>
            <a:spLocks noGrp="1"/>
          </p:cNvSpPr>
          <p:nvPr>
            <p:ph type="pic" sz="quarter" idx="10"/>
          </p:nvPr>
        </p:nvSpPr>
        <p:spPr>
          <a:xfrm>
            <a:off x="0" y="0"/>
            <a:ext cx="11744325" cy="6401797"/>
          </a:xfrm>
          <a:noFill/>
        </p:spPr>
        <p:txBody>
          <a:bodyPr/>
          <a:lstStyle/>
          <a:p>
            <a:endParaRPr lang="en-US"/>
          </a:p>
        </p:txBody>
      </p:sp>
      <p:sp>
        <p:nvSpPr>
          <p:cNvPr id="11" name="Title Text">
            <a:extLst>
              <a:ext uri="{FF2B5EF4-FFF2-40B4-BE49-F238E27FC236}">
                <a16:creationId xmlns:a16="http://schemas.microsoft.com/office/drawing/2014/main" id="{14AFAB66-6BED-5D47-B26F-D9C8808F3A18}"/>
              </a:ext>
            </a:extLst>
          </p:cNvPr>
          <p:cNvSpPr txBox="1">
            <a:spLocks noGrp="1"/>
          </p:cNvSpPr>
          <p:nvPr>
            <p:ph type="title" hasCustomPrompt="1"/>
          </p:nvPr>
        </p:nvSpPr>
        <p:spPr>
          <a:xfrm>
            <a:off x="571500" y="571500"/>
            <a:ext cx="11010899" cy="876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lvl1pPr>
              <a:defRPr sz="4000">
                <a:solidFill>
                  <a:schemeClr val="tx1"/>
                </a:solidFill>
              </a:defRPr>
            </a:lvl1pPr>
          </a:lstStyle>
          <a:p>
            <a:r>
              <a:rPr lang="en-US" dirty="0"/>
              <a:t>Full page Image, Delete Title if Necessary</a:t>
            </a:r>
          </a:p>
        </p:txBody>
      </p:sp>
    </p:spTree>
    <p:extLst>
      <p:ext uri="{BB962C8B-B14F-4D97-AF65-F5344CB8AC3E}">
        <p14:creationId xmlns:p14="http://schemas.microsoft.com/office/powerpoint/2010/main" val="498565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Quote">
    <p:spTree>
      <p:nvGrpSpPr>
        <p:cNvPr id="1" name=""/>
        <p:cNvGrpSpPr/>
        <p:nvPr/>
      </p:nvGrpSpPr>
      <p:grpSpPr>
        <a:xfrm>
          <a:off x="0" y="0"/>
          <a:ext cx="0" cy="0"/>
          <a:chOff x="0" y="0"/>
          <a:chExt cx="0" cy="0"/>
        </a:xfrm>
      </p:grpSpPr>
      <p:sp>
        <p:nvSpPr>
          <p:cNvPr id="10" name="Title Text">
            <a:extLst>
              <a:ext uri="{FF2B5EF4-FFF2-40B4-BE49-F238E27FC236}">
                <a16:creationId xmlns:a16="http://schemas.microsoft.com/office/drawing/2014/main" id="{145FA424-6F4D-7644-8964-49FF4943202D}"/>
              </a:ext>
            </a:extLst>
          </p:cNvPr>
          <p:cNvSpPr txBox="1">
            <a:spLocks noGrp="1"/>
          </p:cNvSpPr>
          <p:nvPr>
            <p:ph type="title" hasCustomPrompt="1"/>
          </p:nvPr>
        </p:nvSpPr>
        <p:spPr>
          <a:xfrm>
            <a:off x="571501" y="571501"/>
            <a:ext cx="11022060" cy="8737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lvl1pPr>
              <a:defRPr sz="4000">
                <a:solidFill>
                  <a:schemeClr val="tx1"/>
                </a:solidFill>
              </a:defRPr>
            </a:lvl1pPr>
          </a:lstStyle>
          <a:p>
            <a:r>
              <a:rPr lang="en-US" dirty="0"/>
              <a:t>40pt Intel Clear Light Text Goes Here</a:t>
            </a:r>
          </a:p>
        </p:txBody>
      </p:sp>
      <p:sp>
        <p:nvSpPr>
          <p:cNvPr id="3" name="Text Placeholder 2">
            <a:extLst>
              <a:ext uri="{FF2B5EF4-FFF2-40B4-BE49-F238E27FC236}">
                <a16:creationId xmlns:a16="http://schemas.microsoft.com/office/drawing/2014/main" id="{EBF36A7C-A787-47EC-ACD5-77F3FD6AFB8D}"/>
              </a:ext>
            </a:extLst>
          </p:cNvPr>
          <p:cNvSpPr>
            <a:spLocks noGrp="1"/>
          </p:cNvSpPr>
          <p:nvPr>
            <p:ph type="body" sz="quarter" idx="10"/>
          </p:nvPr>
        </p:nvSpPr>
        <p:spPr>
          <a:xfrm>
            <a:off x="571500" y="1592529"/>
            <a:ext cx="11010900" cy="3727184"/>
          </a:xfrm>
        </p:spPr>
        <p:txBody>
          <a:bodyPr>
            <a:normAutofit/>
          </a:bodyPr>
          <a:lstStyle>
            <a:lvl1pPr marL="0" indent="0">
              <a:buNone/>
              <a:defRPr sz="6000">
                <a:solidFill>
                  <a:schemeClr val="tx1"/>
                </a:solidFill>
              </a:defRPr>
            </a:lvl1pPr>
          </a:lstStyle>
          <a:p>
            <a:pPr lvl="0"/>
            <a:endParaRPr lang="en-US" dirty="0"/>
          </a:p>
        </p:txBody>
      </p:sp>
      <p:sp>
        <p:nvSpPr>
          <p:cNvPr id="9" name="Text Placeholder 3">
            <a:extLst>
              <a:ext uri="{FF2B5EF4-FFF2-40B4-BE49-F238E27FC236}">
                <a16:creationId xmlns:a16="http://schemas.microsoft.com/office/drawing/2014/main" id="{4E196E31-7238-4049-821C-D94FDEAEDC56}"/>
              </a:ext>
            </a:extLst>
          </p:cNvPr>
          <p:cNvSpPr>
            <a:spLocks noGrp="1"/>
          </p:cNvSpPr>
          <p:nvPr>
            <p:ph type="body" sz="quarter" idx="29"/>
          </p:nvPr>
        </p:nvSpPr>
        <p:spPr>
          <a:xfrm>
            <a:off x="571500" y="5461818"/>
            <a:ext cx="11022013" cy="438150"/>
          </a:xfrm>
        </p:spPr>
        <p:txBody>
          <a:bodyPr/>
          <a:lstStyle>
            <a:lvl1pPr marL="0" indent="0">
              <a:buNone/>
              <a:defRPr>
                <a:solidFill>
                  <a:schemeClr val="accent2"/>
                </a:solidFill>
                <a:latin typeface="+mn-lt"/>
              </a:defRPr>
            </a:lvl1pPr>
            <a:lvl2pPr marL="228600" indent="0">
              <a:buNone/>
              <a:defRPr/>
            </a:lvl2pPr>
          </a:lstStyle>
          <a:p>
            <a:pPr lvl="0"/>
            <a:r>
              <a:rPr lang="en-US" dirty="0"/>
              <a:t>Click to edit Master text styles</a:t>
            </a:r>
          </a:p>
        </p:txBody>
      </p:sp>
    </p:spTree>
    <p:extLst>
      <p:ext uri="{BB962C8B-B14F-4D97-AF65-F5344CB8AC3E}">
        <p14:creationId xmlns:p14="http://schemas.microsoft.com/office/powerpoint/2010/main" val="2985169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3_Chart Example">
    <p:bg>
      <p:bgPr>
        <a:solidFill>
          <a:schemeClr val="accent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7759918-59AA-4DFC-90DA-60CD5B2BD6B8}"/>
              </a:ext>
            </a:extLst>
          </p:cNvPr>
          <p:cNvSpPr/>
          <p:nvPr userDrawn="1"/>
        </p:nvSpPr>
        <p:spPr>
          <a:xfrm>
            <a:off x="0" y="6407451"/>
            <a:ext cx="11736987" cy="450549"/>
          </a:xfrm>
          <a:prstGeom prst="rect">
            <a:avLst/>
          </a:prstGeom>
          <a:solidFill>
            <a:schemeClr val="bg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6" name="Square">
            <a:extLst>
              <a:ext uri="{FF2B5EF4-FFF2-40B4-BE49-F238E27FC236}">
                <a16:creationId xmlns:a16="http://schemas.microsoft.com/office/drawing/2014/main" id="{D4662ED0-432E-6C48-8B26-9A21EDA54E68}"/>
              </a:ext>
            </a:extLst>
          </p:cNvPr>
          <p:cNvSpPr/>
          <p:nvPr userDrawn="1"/>
        </p:nvSpPr>
        <p:spPr>
          <a:xfrm>
            <a:off x="11741697" y="6407185"/>
            <a:ext cx="450068" cy="450068"/>
          </a:xfrm>
          <a:prstGeom prst="rect">
            <a:avLst/>
          </a:prstGeom>
          <a:solidFill>
            <a:schemeClr val="accent1">
              <a:alpha val="50000"/>
            </a:schemeClr>
          </a:solidFill>
          <a:ln w="12700">
            <a:miter lim="400000"/>
          </a:ln>
        </p:spPr>
        <p:txBody>
          <a:bodyPr lIns="0" tIns="0" rIns="0" bIns="0" anchor="ctr"/>
          <a:lstStyle/>
          <a:p>
            <a:pPr defTabSz="412750">
              <a:defRPr sz="3200">
                <a:solidFill>
                  <a:srgbClr val="026FC5"/>
                </a:solidFill>
                <a:latin typeface="Helvetica Neue Medium"/>
                <a:ea typeface="Helvetica Neue Medium"/>
                <a:cs typeface="Helvetica Neue Medium"/>
                <a:sym typeface="Helvetica Neue Medium"/>
              </a:defRPr>
            </a:pPr>
            <a:endParaRPr sz="1600"/>
          </a:p>
        </p:txBody>
      </p:sp>
      <p:sp>
        <p:nvSpPr>
          <p:cNvPr id="29" name="TextBox 28">
            <a:extLst>
              <a:ext uri="{FF2B5EF4-FFF2-40B4-BE49-F238E27FC236}">
                <a16:creationId xmlns:a16="http://schemas.microsoft.com/office/drawing/2014/main" id="{EFDF4199-9905-E94D-9EEB-E7016E48C0FC}"/>
              </a:ext>
            </a:extLst>
          </p:cNvPr>
          <p:cNvSpPr txBox="1"/>
          <p:nvPr userDrawn="1"/>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chemeClr val="tx1"/>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chemeClr val="tx1"/>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10" name="Title Text">
            <a:extLst>
              <a:ext uri="{FF2B5EF4-FFF2-40B4-BE49-F238E27FC236}">
                <a16:creationId xmlns:a16="http://schemas.microsoft.com/office/drawing/2014/main" id="{145FA424-6F4D-7644-8964-49FF4943202D}"/>
              </a:ext>
            </a:extLst>
          </p:cNvPr>
          <p:cNvSpPr txBox="1">
            <a:spLocks noGrp="1"/>
          </p:cNvSpPr>
          <p:nvPr>
            <p:ph type="title" hasCustomPrompt="1"/>
          </p:nvPr>
        </p:nvSpPr>
        <p:spPr>
          <a:xfrm>
            <a:off x="571501" y="571501"/>
            <a:ext cx="11022060" cy="8737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lvl1pPr>
              <a:defRPr sz="4000">
                <a:solidFill>
                  <a:schemeClr val="tx1"/>
                </a:solidFill>
              </a:defRPr>
            </a:lvl1pPr>
          </a:lstStyle>
          <a:p>
            <a:r>
              <a:rPr lang="en-US" dirty="0"/>
              <a:t>40pt Intel Clear Light Text Goes Here</a:t>
            </a:r>
          </a:p>
        </p:txBody>
      </p:sp>
      <p:sp>
        <p:nvSpPr>
          <p:cNvPr id="3" name="Text Placeholder 2">
            <a:extLst>
              <a:ext uri="{FF2B5EF4-FFF2-40B4-BE49-F238E27FC236}">
                <a16:creationId xmlns:a16="http://schemas.microsoft.com/office/drawing/2014/main" id="{EBF36A7C-A787-47EC-ACD5-77F3FD6AFB8D}"/>
              </a:ext>
            </a:extLst>
          </p:cNvPr>
          <p:cNvSpPr>
            <a:spLocks noGrp="1"/>
          </p:cNvSpPr>
          <p:nvPr>
            <p:ph type="body" sz="quarter" idx="10"/>
          </p:nvPr>
        </p:nvSpPr>
        <p:spPr>
          <a:xfrm>
            <a:off x="571500" y="1599816"/>
            <a:ext cx="11010900" cy="3719897"/>
          </a:xfrm>
        </p:spPr>
        <p:txBody>
          <a:bodyPr>
            <a:normAutofit/>
          </a:bodyPr>
          <a:lstStyle>
            <a:lvl1pPr marL="0" indent="0">
              <a:buNone/>
              <a:defRPr sz="6000">
                <a:solidFill>
                  <a:schemeClr val="tx1"/>
                </a:solidFill>
              </a:defRPr>
            </a:lvl1pPr>
          </a:lstStyle>
          <a:p>
            <a:pPr lvl="0"/>
            <a:endParaRPr lang="en-US" dirty="0"/>
          </a:p>
        </p:txBody>
      </p:sp>
      <p:pic>
        <p:nvPicPr>
          <p:cNvPr id="11" name="Image" descr="Image">
            <a:extLst>
              <a:ext uri="{FF2B5EF4-FFF2-40B4-BE49-F238E27FC236}">
                <a16:creationId xmlns:a16="http://schemas.microsoft.com/office/drawing/2014/main" id="{B9FFF72B-62D2-4E22-9A98-EF3F6229F4AB}"/>
              </a:ext>
            </a:extLst>
          </p:cNvPr>
          <p:cNvPicPr>
            <a:picLocks noChangeAspect="1"/>
          </p:cNvPicPr>
          <p:nvPr userDrawn="1"/>
        </p:nvPicPr>
        <p:blipFill>
          <a:blip r:embed="rId2"/>
          <a:stretch>
            <a:fillRect/>
          </a:stretch>
        </p:blipFill>
        <p:spPr>
          <a:xfrm>
            <a:off x="11151433" y="6543018"/>
            <a:ext cx="491250" cy="190501"/>
          </a:xfrm>
          <a:prstGeom prst="rect">
            <a:avLst/>
          </a:prstGeom>
          <a:ln w="12700">
            <a:miter lim="400000"/>
          </a:ln>
        </p:spPr>
      </p:pic>
      <p:sp>
        <p:nvSpPr>
          <p:cNvPr id="12" name="Rectangle 11">
            <a:extLst>
              <a:ext uri="{FF2B5EF4-FFF2-40B4-BE49-F238E27FC236}">
                <a16:creationId xmlns:a16="http://schemas.microsoft.com/office/drawing/2014/main" id="{EBD06FF7-C66A-4B8C-9693-1423A8337983}"/>
              </a:ext>
            </a:extLst>
          </p:cNvPr>
          <p:cNvSpPr/>
          <p:nvPr userDrawn="1"/>
        </p:nvSpPr>
        <p:spPr>
          <a:xfrm>
            <a:off x="5503530" y="6562504"/>
            <a:ext cx="1184940" cy="231410"/>
          </a:xfrm>
          <a:prstGeom prst="rect">
            <a:avLst/>
          </a:prstGeom>
        </p:spPr>
        <p:txBody>
          <a:bodyPr wrap="none">
            <a:spAutoFit/>
          </a:bodyPr>
          <a:lstStyle/>
          <a:p>
            <a:pPr algn="ctr"/>
            <a:r>
              <a:rPr lang="en-US" sz="1000" dirty="0">
                <a:solidFill>
                  <a:schemeClr val="tx1"/>
                </a:solidFill>
              </a:rPr>
              <a:t>Intel Confidential</a:t>
            </a:r>
          </a:p>
        </p:txBody>
      </p:sp>
      <p:sp>
        <p:nvSpPr>
          <p:cNvPr id="14" name="Text Placeholder 3">
            <a:extLst>
              <a:ext uri="{FF2B5EF4-FFF2-40B4-BE49-F238E27FC236}">
                <a16:creationId xmlns:a16="http://schemas.microsoft.com/office/drawing/2014/main" id="{222ECF1F-2453-406E-AC0D-F6E6614ECF80}"/>
              </a:ext>
            </a:extLst>
          </p:cNvPr>
          <p:cNvSpPr>
            <a:spLocks noGrp="1"/>
          </p:cNvSpPr>
          <p:nvPr>
            <p:ph type="body" sz="quarter" idx="29"/>
          </p:nvPr>
        </p:nvSpPr>
        <p:spPr>
          <a:xfrm>
            <a:off x="571500" y="5476099"/>
            <a:ext cx="11022013" cy="438150"/>
          </a:xfrm>
        </p:spPr>
        <p:txBody>
          <a:bodyPr/>
          <a:lstStyle>
            <a:lvl1pPr marL="0" indent="0">
              <a:buNone/>
              <a:defRPr>
                <a:solidFill>
                  <a:schemeClr val="accent2"/>
                </a:solidFill>
                <a:latin typeface="+mn-lt"/>
              </a:defRPr>
            </a:lvl1pPr>
            <a:lvl2pPr marL="228600" indent="0">
              <a:buNone/>
              <a:defRPr/>
            </a:lvl2pPr>
          </a:lstStyle>
          <a:p>
            <a:pPr lvl="0"/>
            <a:r>
              <a:rPr lang="en-US" dirty="0"/>
              <a:t>Click to edit Master text styles</a:t>
            </a:r>
          </a:p>
        </p:txBody>
      </p:sp>
      <p:sp>
        <p:nvSpPr>
          <p:cNvPr id="17" name="Rectangle 16">
            <a:extLst>
              <a:ext uri="{FF2B5EF4-FFF2-40B4-BE49-F238E27FC236}">
                <a16:creationId xmlns:a16="http://schemas.microsoft.com/office/drawing/2014/main" id="{16C53A36-6661-45AA-8054-02BA7512E621}"/>
              </a:ext>
            </a:extLst>
          </p:cNvPr>
          <p:cNvSpPr/>
          <p:nvPr userDrawn="1"/>
        </p:nvSpPr>
        <p:spPr>
          <a:xfrm rot="5400000">
            <a:off x="8758537" y="2978453"/>
            <a:ext cx="6407450" cy="450549"/>
          </a:xfrm>
          <a:prstGeom prst="rect">
            <a:avLst/>
          </a:prstGeom>
          <a:solidFill>
            <a:schemeClr val="bg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2659977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Break White">
    <p:spTree>
      <p:nvGrpSpPr>
        <p:cNvPr id="1" name=""/>
        <p:cNvGrpSpPr/>
        <p:nvPr/>
      </p:nvGrpSpPr>
      <p:grpSpPr>
        <a:xfrm>
          <a:off x="0" y="0"/>
          <a:ext cx="0" cy="0"/>
          <a:chOff x="0" y="0"/>
          <a:chExt cx="0" cy="0"/>
        </a:xfrm>
      </p:grpSpPr>
      <p:sp>
        <p:nvSpPr>
          <p:cNvPr id="17" name="Title Text">
            <a:extLst>
              <a:ext uri="{FF2B5EF4-FFF2-40B4-BE49-F238E27FC236}">
                <a16:creationId xmlns:a16="http://schemas.microsoft.com/office/drawing/2014/main" id="{56CA39C9-EAE4-4511-9CE8-BB4D4B47FC0C}"/>
              </a:ext>
            </a:extLst>
          </p:cNvPr>
          <p:cNvSpPr txBox="1">
            <a:spLocks noGrp="1"/>
          </p:cNvSpPr>
          <p:nvPr>
            <p:ph type="title" hasCustomPrompt="1"/>
          </p:nvPr>
        </p:nvSpPr>
        <p:spPr>
          <a:xfrm>
            <a:off x="571370" y="2140785"/>
            <a:ext cx="11010816" cy="16516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nchorCtr="0">
            <a:noAutofit/>
          </a:bodyPr>
          <a:lstStyle>
            <a:lvl1pPr>
              <a:defRPr sz="4800">
                <a:solidFill>
                  <a:schemeClr val="tx1"/>
                </a:solidFill>
              </a:defRPr>
            </a:lvl1pPr>
          </a:lstStyle>
          <a:p>
            <a:r>
              <a:rPr lang="en-US" dirty="0"/>
              <a:t>Section Break Text Goes Here</a:t>
            </a:r>
          </a:p>
        </p:txBody>
      </p:sp>
      <p:sp>
        <p:nvSpPr>
          <p:cNvPr id="8" name="Text Placeholder 3">
            <a:extLst>
              <a:ext uri="{FF2B5EF4-FFF2-40B4-BE49-F238E27FC236}">
                <a16:creationId xmlns:a16="http://schemas.microsoft.com/office/drawing/2014/main" id="{4B923F7B-306D-4D7E-9DB3-5B163B8D53FC}"/>
              </a:ext>
            </a:extLst>
          </p:cNvPr>
          <p:cNvSpPr>
            <a:spLocks noGrp="1"/>
          </p:cNvSpPr>
          <p:nvPr>
            <p:ph type="body" sz="quarter" idx="29"/>
          </p:nvPr>
        </p:nvSpPr>
        <p:spPr>
          <a:xfrm>
            <a:off x="571500" y="3939750"/>
            <a:ext cx="11022013" cy="438150"/>
          </a:xfrm>
        </p:spPr>
        <p:txBody>
          <a:bodyPr/>
          <a:lstStyle>
            <a:lvl1pPr marL="0" indent="0">
              <a:buNone/>
              <a:defRPr>
                <a:solidFill>
                  <a:schemeClr val="accent2"/>
                </a:solidFill>
                <a:latin typeface="+mn-lt"/>
              </a:defRPr>
            </a:lvl1pPr>
            <a:lvl2pPr marL="228600" indent="0">
              <a:buNone/>
              <a:defRPr/>
            </a:lvl2pPr>
          </a:lstStyle>
          <a:p>
            <a:pPr lvl="0"/>
            <a:r>
              <a:rPr lang="en-US" dirty="0"/>
              <a:t>Click to edit Master text styles</a:t>
            </a:r>
          </a:p>
        </p:txBody>
      </p:sp>
    </p:spTree>
    <p:extLst>
      <p:ext uri="{BB962C8B-B14F-4D97-AF65-F5344CB8AC3E}">
        <p14:creationId xmlns:p14="http://schemas.microsoft.com/office/powerpoint/2010/main" val="166060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Section Break Blue">
    <p:bg>
      <p:bgPr>
        <a:solidFill>
          <a:schemeClr val="accent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8B5B8CD-DD94-44E8-9F69-C9075C2E0A93}"/>
              </a:ext>
            </a:extLst>
          </p:cNvPr>
          <p:cNvSpPr/>
          <p:nvPr userDrawn="1"/>
        </p:nvSpPr>
        <p:spPr>
          <a:xfrm>
            <a:off x="0" y="6407451"/>
            <a:ext cx="11736987" cy="450549"/>
          </a:xfrm>
          <a:prstGeom prst="rect">
            <a:avLst/>
          </a:prstGeom>
          <a:solidFill>
            <a:schemeClr val="bg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721" name="Image" descr="Image"/>
          <p:cNvPicPr>
            <a:picLocks noChangeAspect="1"/>
          </p:cNvPicPr>
          <p:nvPr/>
        </p:nvPicPr>
        <p:blipFill>
          <a:blip r:embed="rId2"/>
          <a:stretch>
            <a:fillRect/>
          </a:stretch>
        </p:blipFill>
        <p:spPr>
          <a:xfrm>
            <a:off x="11151433" y="6543018"/>
            <a:ext cx="491250" cy="190501"/>
          </a:xfrm>
          <a:prstGeom prst="rect">
            <a:avLst/>
          </a:prstGeom>
          <a:ln w="12700">
            <a:miter lim="400000"/>
          </a:ln>
        </p:spPr>
      </p:pic>
      <p:sp>
        <p:nvSpPr>
          <p:cNvPr id="15" name="TextBox 14">
            <a:extLst>
              <a:ext uri="{FF2B5EF4-FFF2-40B4-BE49-F238E27FC236}">
                <a16:creationId xmlns:a16="http://schemas.microsoft.com/office/drawing/2014/main" id="{3F655609-5439-9C4A-8F0D-9AB5A1AAC9A3}"/>
              </a:ext>
            </a:extLst>
          </p:cNvPr>
          <p:cNvSpPr txBox="1"/>
          <p:nvPr userDrawn="1"/>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13" name="Rectangle 12">
            <a:extLst>
              <a:ext uri="{FF2B5EF4-FFF2-40B4-BE49-F238E27FC236}">
                <a16:creationId xmlns:a16="http://schemas.microsoft.com/office/drawing/2014/main" id="{ED4D76E8-466A-4C06-9261-BDE1AA914749}"/>
              </a:ext>
            </a:extLst>
          </p:cNvPr>
          <p:cNvSpPr/>
          <p:nvPr userDrawn="1"/>
        </p:nvSpPr>
        <p:spPr>
          <a:xfrm>
            <a:off x="5503530" y="6562504"/>
            <a:ext cx="1184940" cy="231410"/>
          </a:xfrm>
          <a:prstGeom prst="rect">
            <a:avLst/>
          </a:prstGeom>
        </p:spPr>
        <p:txBody>
          <a:bodyPr wrap="none">
            <a:spAutoFit/>
          </a:bodyPr>
          <a:lstStyle/>
          <a:p>
            <a:pPr algn="ctr"/>
            <a:r>
              <a:rPr lang="en-US" sz="1000" dirty="0">
                <a:solidFill>
                  <a:schemeClr val="tx1"/>
                </a:solidFill>
              </a:rPr>
              <a:t>Intel Confidential</a:t>
            </a:r>
          </a:p>
        </p:txBody>
      </p:sp>
      <p:sp>
        <p:nvSpPr>
          <p:cNvPr id="16" name="Title Text">
            <a:extLst>
              <a:ext uri="{FF2B5EF4-FFF2-40B4-BE49-F238E27FC236}">
                <a16:creationId xmlns:a16="http://schemas.microsoft.com/office/drawing/2014/main" id="{38003A1C-51D1-4427-BFE8-8448E4C61D6B}"/>
              </a:ext>
            </a:extLst>
          </p:cNvPr>
          <p:cNvSpPr txBox="1">
            <a:spLocks noGrp="1"/>
          </p:cNvSpPr>
          <p:nvPr>
            <p:ph type="title" hasCustomPrompt="1"/>
          </p:nvPr>
        </p:nvSpPr>
        <p:spPr>
          <a:xfrm>
            <a:off x="571370" y="2140785"/>
            <a:ext cx="11010816" cy="16516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nchorCtr="0">
            <a:noAutofit/>
          </a:bodyPr>
          <a:lstStyle>
            <a:lvl1pPr>
              <a:defRPr sz="4800">
                <a:solidFill>
                  <a:schemeClr val="tx1"/>
                </a:solidFill>
              </a:defRPr>
            </a:lvl1pPr>
          </a:lstStyle>
          <a:p>
            <a:r>
              <a:rPr lang="en-US" dirty="0"/>
              <a:t>Section Break Text Goes Here</a:t>
            </a:r>
          </a:p>
        </p:txBody>
      </p:sp>
      <p:sp>
        <p:nvSpPr>
          <p:cNvPr id="10" name="Text Placeholder 3">
            <a:extLst>
              <a:ext uri="{FF2B5EF4-FFF2-40B4-BE49-F238E27FC236}">
                <a16:creationId xmlns:a16="http://schemas.microsoft.com/office/drawing/2014/main" id="{130F9DFC-5AE2-4BB1-822C-8EAEAE2CA5F2}"/>
              </a:ext>
            </a:extLst>
          </p:cNvPr>
          <p:cNvSpPr>
            <a:spLocks noGrp="1"/>
          </p:cNvSpPr>
          <p:nvPr>
            <p:ph type="body" sz="quarter" idx="29"/>
          </p:nvPr>
        </p:nvSpPr>
        <p:spPr>
          <a:xfrm>
            <a:off x="571500" y="3948942"/>
            <a:ext cx="11022013" cy="438150"/>
          </a:xfrm>
        </p:spPr>
        <p:txBody>
          <a:bodyPr/>
          <a:lstStyle>
            <a:lvl1pPr marL="0" indent="0">
              <a:buNone/>
              <a:defRPr>
                <a:solidFill>
                  <a:schemeClr val="accent2"/>
                </a:solidFill>
                <a:latin typeface="+mn-lt"/>
              </a:defRPr>
            </a:lvl1pPr>
            <a:lvl2pPr marL="228600" indent="0">
              <a:buNone/>
              <a:defRPr/>
            </a:lvl2pPr>
          </a:lstStyle>
          <a:p>
            <a:pPr lvl="0"/>
            <a:r>
              <a:rPr lang="en-US" dirty="0"/>
              <a:t>Click to edit Master text styles</a:t>
            </a:r>
          </a:p>
        </p:txBody>
      </p:sp>
      <p:sp>
        <p:nvSpPr>
          <p:cNvPr id="12" name="Rectangle 11">
            <a:extLst>
              <a:ext uri="{FF2B5EF4-FFF2-40B4-BE49-F238E27FC236}">
                <a16:creationId xmlns:a16="http://schemas.microsoft.com/office/drawing/2014/main" id="{F82519BB-51CE-4A9C-AFEF-514971F5D779}"/>
              </a:ext>
            </a:extLst>
          </p:cNvPr>
          <p:cNvSpPr/>
          <p:nvPr userDrawn="1"/>
        </p:nvSpPr>
        <p:spPr>
          <a:xfrm rot="5400000">
            <a:off x="8758537" y="2978453"/>
            <a:ext cx="6407450" cy="450549"/>
          </a:xfrm>
          <a:prstGeom prst="rect">
            <a:avLst/>
          </a:prstGeom>
          <a:solidFill>
            <a:schemeClr val="bg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11115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Section Break Light Blue">
    <p:bg>
      <p:bgPr>
        <a:solidFill>
          <a:schemeClr val="accent2">
            <a:lumMod val="75000"/>
          </a:schemeClr>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507A2BC2-9250-4B6C-8674-1CD30F0A349F}"/>
              </a:ext>
            </a:extLst>
          </p:cNvPr>
          <p:cNvSpPr/>
          <p:nvPr userDrawn="1"/>
        </p:nvSpPr>
        <p:spPr>
          <a:xfrm>
            <a:off x="0" y="6407451"/>
            <a:ext cx="11736987" cy="450549"/>
          </a:xfrm>
          <a:prstGeom prst="rect">
            <a:avLst/>
          </a:prstGeom>
          <a:solidFill>
            <a:schemeClr val="accent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4" name="Rectangle 13">
            <a:extLst>
              <a:ext uri="{FF2B5EF4-FFF2-40B4-BE49-F238E27FC236}">
                <a16:creationId xmlns:a16="http://schemas.microsoft.com/office/drawing/2014/main" id="{FE22C60C-8CBC-40B8-ABEA-44BF775A3581}"/>
              </a:ext>
            </a:extLst>
          </p:cNvPr>
          <p:cNvSpPr/>
          <p:nvPr userDrawn="1"/>
        </p:nvSpPr>
        <p:spPr>
          <a:xfrm rot="5400000">
            <a:off x="8758537" y="2978453"/>
            <a:ext cx="6407450" cy="450549"/>
          </a:xfrm>
          <a:prstGeom prst="rect">
            <a:avLst/>
          </a:prstGeom>
          <a:solidFill>
            <a:schemeClr val="accent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862" name="Image" descr="Image"/>
          <p:cNvPicPr>
            <a:picLocks noChangeAspect="1"/>
          </p:cNvPicPr>
          <p:nvPr/>
        </p:nvPicPr>
        <p:blipFill>
          <a:blip r:embed="rId2"/>
          <a:stretch>
            <a:fillRect/>
          </a:stretch>
        </p:blipFill>
        <p:spPr>
          <a:xfrm>
            <a:off x="11151433" y="6543018"/>
            <a:ext cx="491250" cy="190501"/>
          </a:xfrm>
          <a:prstGeom prst="rect">
            <a:avLst/>
          </a:prstGeom>
          <a:ln w="12700">
            <a:miter lim="400000"/>
          </a:ln>
        </p:spPr>
      </p:pic>
      <p:sp>
        <p:nvSpPr>
          <p:cNvPr id="866" name="Text"/>
          <p:cNvSpPr txBox="1"/>
          <p:nvPr/>
        </p:nvSpPr>
        <p:spPr>
          <a:xfrm>
            <a:off x="11942955" y="6538004"/>
            <a:ext cx="51361" cy="189796"/>
          </a:xfrm>
          <a:prstGeom prst="rect">
            <a:avLst/>
          </a:prstGeom>
          <a:ln w="12700">
            <a:miter lim="400000"/>
          </a:ln>
        </p:spPr>
        <p:txBody>
          <a:bodyPr wrap="none" lIns="25400" tIns="25400" rIns="25400" bIns="25400" anchor="b">
            <a:spAutoFit/>
          </a:bodyPr>
          <a:lstStyle/>
          <a:p>
            <a:pPr algn="ctr" defTabSz="292100">
              <a:lnSpc>
                <a:spcPct val="100000"/>
              </a:lnSpc>
              <a:spcBef>
                <a:spcPts val="0"/>
              </a:spcBef>
              <a:defRPr sz="1800">
                <a:solidFill>
                  <a:srgbClr val="FFFFFF"/>
                </a:solidFill>
                <a:latin typeface="Intel Clear"/>
                <a:ea typeface="Intel Clear"/>
                <a:cs typeface="Intel Clear"/>
                <a:sym typeface="Intel Clear"/>
              </a:defRPr>
            </a:pPr>
            <a:endParaRPr sz="900"/>
          </a:p>
        </p:txBody>
      </p:sp>
      <p:sp>
        <p:nvSpPr>
          <p:cNvPr id="13" name="TextBox 12">
            <a:extLst>
              <a:ext uri="{FF2B5EF4-FFF2-40B4-BE49-F238E27FC236}">
                <a16:creationId xmlns:a16="http://schemas.microsoft.com/office/drawing/2014/main" id="{9D4875CE-AB47-3643-8581-D89E9CF7EFC1}"/>
              </a:ext>
            </a:extLst>
          </p:cNvPr>
          <p:cNvSpPr txBox="1"/>
          <p:nvPr userDrawn="1"/>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15" name="Rectangle 14">
            <a:extLst>
              <a:ext uri="{FF2B5EF4-FFF2-40B4-BE49-F238E27FC236}">
                <a16:creationId xmlns:a16="http://schemas.microsoft.com/office/drawing/2014/main" id="{68A864FA-3818-4931-B452-798F1E7F5A67}"/>
              </a:ext>
            </a:extLst>
          </p:cNvPr>
          <p:cNvSpPr/>
          <p:nvPr userDrawn="1"/>
        </p:nvSpPr>
        <p:spPr>
          <a:xfrm>
            <a:off x="5503530" y="6562504"/>
            <a:ext cx="1184940" cy="231410"/>
          </a:xfrm>
          <a:prstGeom prst="rect">
            <a:avLst/>
          </a:prstGeom>
        </p:spPr>
        <p:txBody>
          <a:bodyPr wrap="none">
            <a:spAutoFit/>
          </a:bodyPr>
          <a:lstStyle/>
          <a:p>
            <a:pPr algn="ctr"/>
            <a:r>
              <a:rPr lang="en-US" sz="1000" dirty="0">
                <a:solidFill>
                  <a:schemeClr val="tx1"/>
                </a:solidFill>
              </a:rPr>
              <a:t>Intel Confidential</a:t>
            </a:r>
          </a:p>
        </p:txBody>
      </p:sp>
      <p:sp>
        <p:nvSpPr>
          <p:cNvPr id="17" name="Title Text">
            <a:extLst>
              <a:ext uri="{FF2B5EF4-FFF2-40B4-BE49-F238E27FC236}">
                <a16:creationId xmlns:a16="http://schemas.microsoft.com/office/drawing/2014/main" id="{5844F860-03F8-4657-A6E6-4E8919DD4FFF}"/>
              </a:ext>
            </a:extLst>
          </p:cNvPr>
          <p:cNvSpPr txBox="1">
            <a:spLocks noGrp="1"/>
          </p:cNvSpPr>
          <p:nvPr>
            <p:ph type="title" hasCustomPrompt="1"/>
          </p:nvPr>
        </p:nvSpPr>
        <p:spPr>
          <a:xfrm>
            <a:off x="571370" y="2140785"/>
            <a:ext cx="11010816" cy="16516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nchorCtr="0">
            <a:noAutofit/>
          </a:bodyPr>
          <a:lstStyle>
            <a:lvl1pPr>
              <a:defRPr sz="4800">
                <a:solidFill>
                  <a:schemeClr val="tx1"/>
                </a:solidFill>
              </a:defRPr>
            </a:lvl1pPr>
          </a:lstStyle>
          <a:p>
            <a:r>
              <a:rPr lang="en-US" dirty="0"/>
              <a:t>Section Break Text Goes Here</a:t>
            </a:r>
          </a:p>
        </p:txBody>
      </p:sp>
      <p:sp>
        <p:nvSpPr>
          <p:cNvPr id="11" name="Text Placeholder 3">
            <a:extLst>
              <a:ext uri="{FF2B5EF4-FFF2-40B4-BE49-F238E27FC236}">
                <a16:creationId xmlns:a16="http://schemas.microsoft.com/office/drawing/2014/main" id="{ADACC9CB-1B2F-42BF-8D9F-62EC595FEA6C}"/>
              </a:ext>
            </a:extLst>
          </p:cNvPr>
          <p:cNvSpPr>
            <a:spLocks noGrp="1"/>
          </p:cNvSpPr>
          <p:nvPr>
            <p:ph type="body" sz="quarter" idx="29"/>
          </p:nvPr>
        </p:nvSpPr>
        <p:spPr>
          <a:xfrm>
            <a:off x="571500" y="3964420"/>
            <a:ext cx="11022013" cy="438150"/>
          </a:xfrm>
        </p:spPr>
        <p:txBody>
          <a:bodyPr/>
          <a:lstStyle>
            <a:lvl1pPr marL="0" indent="0">
              <a:buNone/>
              <a:defRPr>
                <a:solidFill>
                  <a:schemeClr val="tx1"/>
                </a:solidFill>
                <a:latin typeface="+mn-lt"/>
              </a:defRPr>
            </a:lvl1pPr>
            <a:lvl2pPr marL="228600" indent="0">
              <a:buNone/>
              <a:defRPr/>
            </a:lvl2pPr>
          </a:lstStyle>
          <a:p>
            <a:pPr lvl="0"/>
            <a:r>
              <a:rPr lang="en-US" dirty="0"/>
              <a:t>Click to edit Master text styles</a:t>
            </a:r>
          </a:p>
        </p:txBody>
      </p:sp>
    </p:spTree>
    <p:extLst>
      <p:ext uri="{BB962C8B-B14F-4D97-AF65-F5344CB8AC3E}">
        <p14:creationId xmlns:p14="http://schemas.microsoft.com/office/powerpoint/2010/main" val="1069130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Title, Sub &amp; Content Blue">
    <p:bg>
      <p:bgPr>
        <a:solidFill>
          <a:schemeClr val="bg2"/>
        </a:solidFill>
        <a:effectLst/>
      </p:bgPr>
    </p:bg>
    <p:spTree>
      <p:nvGrpSpPr>
        <p:cNvPr id="1" name=""/>
        <p:cNvGrpSpPr/>
        <p:nvPr/>
      </p:nvGrpSpPr>
      <p:grpSpPr>
        <a:xfrm>
          <a:off x="0" y="0"/>
          <a:ext cx="0" cy="0"/>
          <a:chOff x="0" y="0"/>
          <a:chExt cx="0" cy="0"/>
        </a:xfrm>
      </p:grpSpPr>
      <p:sp>
        <p:nvSpPr>
          <p:cNvPr id="21" name="Square">
            <a:extLst>
              <a:ext uri="{FF2B5EF4-FFF2-40B4-BE49-F238E27FC236}">
                <a16:creationId xmlns:a16="http://schemas.microsoft.com/office/drawing/2014/main" id="{4C58A6BF-BF0D-4749-B07B-7C0A27747D42}"/>
              </a:ext>
            </a:extLst>
          </p:cNvPr>
          <p:cNvSpPr/>
          <p:nvPr userDrawn="1"/>
        </p:nvSpPr>
        <p:spPr>
          <a:xfrm>
            <a:off x="11741697" y="6405280"/>
            <a:ext cx="450068" cy="450068"/>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697" name="Square"/>
          <p:cNvSpPr/>
          <p:nvPr/>
        </p:nvSpPr>
        <p:spPr>
          <a:xfrm>
            <a:off x="709974" y="2295859"/>
            <a:ext cx="318638" cy="318638"/>
          </a:xfrm>
          <a:prstGeom prst="rect">
            <a:avLst/>
          </a:prstGeom>
          <a:solidFill>
            <a:srgbClr val="00C7FD"/>
          </a:solidFill>
          <a:ln w="12700">
            <a:miter lim="400000"/>
          </a:ln>
        </p:spPr>
        <p:txBody>
          <a:bodyPr lIns="25400" tIns="25400" rIns="25400" bIns="25400" anchor="ctr"/>
          <a:lstStyle/>
          <a:p>
            <a:pPr algn="ctr" defTabSz="412750">
              <a:lnSpc>
                <a:spcPct val="100000"/>
              </a:lnSpc>
              <a:spcBef>
                <a:spcPts val="0"/>
              </a:spcBef>
              <a:defRPr sz="3200">
                <a:solidFill>
                  <a:srgbClr val="0068B5"/>
                </a:solidFill>
                <a:latin typeface="Helvetica Neue Medium"/>
                <a:ea typeface="Helvetica Neue Medium"/>
                <a:cs typeface="Helvetica Neue Medium"/>
                <a:sym typeface="Helvetica Neue Medium"/>
              </a:defRPr>
            </a:pPr>
            <a:endParaRPr sz="1600"/>
          </a:p>
        </p:txBody>
      </p:sp>
      <p:sp>
        <p:nvSpPr>
          <p:cNvPr id="698" name="Square"/>
          <p:cNvSpPr/>
          <p:nvPr/>
        </p:nvSpPr>
        <p:spPr>
          <a:xfrm>
            <a:off x="536812" y="2122317"/>
            <a:ext cx="174318" cy="174318"/>
          </a:xfrm>
          <a:prstGeom prst="rect">
            <a:avLst/>
          </a:prstGeom>
          <a:solidFill>
            <a:srgbClr val="7BDEFF"/>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699" name="Square"/>
          <p:cNvSpPr/>
          <p:nvPr/>
        </p:nvSpPr>
        <p:spPr>
          <a:xfrm>
            <a:off x="709974" y="2023075"/>
            <a:ext cx="98724" cy="98723"/>
          </a:xfrm>
          <a:prstGeom prst="rect">
            <a:avLst/>
          </a:prstGeom>
          <a:solidFill>
            <a:srgbClr val="B4F0FF"/>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700" name="Rectangle"/>
          <p:cNvSpPr/>
          <p:nvPr/>
        </p:nvSpPr>
        <p:spPr>
          <a:xfrm>
            <a:off x="5814183" y="402558"/>
            <a:ext cx="5927511" cy="6003471"/>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pic>
        <p:nvPicPr>
          <p:cNvPr id="705" name="Image" descr="Image"/>
          <p:cNvPicPr>
            <a:picLocks noChangeAspect="1"/>
          </p:cNvPicPr>
          <p:nvPr/>
        </p:nvPicPr>
        <p:blipFill>
          <a:blip r:embed="rId2"/>
          <a:stretch>
            <a:fillRect/>
          </a:stretch>
        </p:blipFill>
        <p:spPr>
          <a:xfrm>
            <a:off x="11151433" y="6543018"/>
            <a:ext cx="491250" cy="190501"/>
          </a:xfrm>
          <a:prstGeom prst="rect">
            <a:avLst/>
          </a:prstGeom>
          <a:ln w="12700">
            <a:miter lim="400000"/>
          </a:ln>
        </p:spPr>
      </p:pic>
      <p:sp>
        <p:nvSpPr>
          <p:cNvPr id="18" name="TextBox 17">
            <a:extLst>
              <a:ext uri="{FF2B5EF4-FFF2-40B4-BE49-F238E27FC236}">
                <a16:creationId xmlns:a16="http://schemas.microsoft.com/office/drawing/2014/main" id="{F5846515-4871-AA4D-B71A-1561CC2E3701}"/>
              </a:ext>
            </a:extLst>
          </p:cNvPr>
          <p:cNvSpPr txBox="1"/>
          <p:nvPr userDrawn="1"/>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13" name="Content Placeholder 2">
            <a:extLst>
              <a:ext uri="{FF2B5EF4-FFF2-40B4-BE49-F238E27FC236}">
                <a16:creationId xmlns:a16="http://schemas.microsoft.com/office/drawing/2014/main" id="{DFE89D76-523B-456C-9EE9-BC9CB964E5C3}"/>
              </a:ext>
            </a:extLst>
          </p:cNvPr>
          <p:cNvSpPr>
            <a:spLocks noGrp="1"/>
          </p:cNvSpPr>
          <p:nvPr>
            <p:ph sz="quarter" idx="27"/>
          </p:nvPr>
        </p:nvSpPr>
        <p:spPr>
          <a:xfrm>
            <a:off x="6394450" y="1974850"/>
            <a:ext cx="4852988" cy="37036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Rectangle 18">
            <a:extLst>
              <a:ext uri="{FF2B5EF4-FFF2-40B4-BE49-F238E27FC236}">
                <a16:creationId xmlns:a16="http://schemas.microsoft.com/office/drawing/2014/main" id="{D5D8740F-FED9-4D14-9DF3-3BA84ADF820C}"/>
              </a:ext>
            </a:extLst>
          </p:cNvPr>
          <p:cNvSpPr/>
          <p:nvPr userDrawn="1"/>
        </p:nvSpPr>
        <p:spPr>
          <a:xfrm>
            <a:off x="5503530" y="6562504"/>
            <a:ext cx="1184940" cy="231410"/>
          </a:xfrm>
          <a:prstGeom prst="rect">
            <a:avLst/>
          </a:prstGeom>
        </p:spPr>
        <p:txBody>
          <a:bodyPr wrap="none">
            <a:spAutoFit/>
          </a:bodyPr>
          <a:lstStyle/>
          <a:p>
            <a:pPr algn="ctr"/>
            <a:r>
              <a:rPr lang="en-US" sz="1000" dirty="0">
                <a:solidFill>
                  <a:schemeClr val="tx1"/>
                </a:solidFill>
              </a:rPr>
              <a:t>Intel Confidential</a:t>
            </a:r>
          </a:p>
        </p:txBody>
      </p:sp>
      <p:sp>
        <p:nvSpPr>
          <p:cNvPr id="23" name="Title Text">
            <a:extLst>
              <a:ext uri="{FF2B5EF4-FFF2-40B4-BE49-F238E27FC236}">
                <a16:creationId xmlns:a16="http://schemas.microsoft.com/office/drawing/2014/main" id="{5F192548-45E5-4F50-A32B-E61F6CFA996F}"/>
              </a:ext>
            </a:extLst>
          </p:cNvPr>
          <p:cNvSpPr txBox="1">
            <a:spLocks noGrp="1"/>
          </p:cNvSpPr>
          <p:nvPr>
            <p:ph type="title" hasCustomPrompt="1"/>
          </p:nvPr>
        </p:nvSpPr>
        <p:spPr>
          <a:xfrm>
            <a:off x="1014757" y="2545222"/>
            <a:ext cx="4785571" cy="24978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nchorCtr="0">
            <a:noAutofit/>
          </a:bodyPr>
          <a:lstStyle>
            <a:lvl1pPr>
              <a:defRPr sz="4000">
                <a:solidFill>
                  <a:schemeClr val="tx1"/>
                </a:solidFill>
              </a:defRPr>
            </a:lvl1pPr>
          </a:lstStyle>
          <a:p>
            <a:r>
              <a:rPr lang="en-US" dirty="0"/>
              <a:t>Title Text Goes Here</a:t>
            </a:r>
          </a:p>
        </p:txBody>
      </p:sp>
      <p:sp>
        <p:nvSpPr>
          <p:cNvPr id="14" name="Text Placeholder 3">
            <a:extLst>
              <a:ext uri="{FF2B5EF4-FFF2-40B4-BE49-F238E27FC236}">
                <a16:creationId xmlns:a16="http://schemas.microsoft.com/office/drawing/2014/main" id="{38703551-AC59-4BD9-8B3C-616B6DFB3DB4}"/>
              </a:ext>
            </a:extLst>
          </p:cNvPr>
          <p:cNvSpPr>
            <a:spLocks noGrp="1"/>
          </p:cNvSpPr>
          <p:nvPr>
            <p:ph type="body" sz="quarter" idx="29"/>
          </p:nvPr>
        </p:nvSpPr>
        <p:spPr>
          <a:xfrm>
            <a:off x="6394450" y="740229"/>
            <a:ext cx="4865211" cy="1078146"/>
          </a:xfrm>
        </p:spPr>
        <p:txBody>
          <a:bodyPr anchor="b" anchorCtr="0"/>
          <a:lstStyle>
            <a:lvl1pPr marL="0" indent="0">
              <a:buNone/>
              <a:defRPr>
                <a:solidFill>
                  <a:schemeClr val="tx1"/>
                </a:solidFill>
                <a:latin typeface="+mn-lt"/>
              </a:defRPr>
            </a:lvl1pPr>
            <a:lvl2pPr marL="228600" indent="0">
              <a:buNone/>
              <a:defRPr/>
            </a:lvl2pPr>
          </a:lstStyle>
          <a:p>
            <a:pPr lvl="0"/>
            <a:r>
              <a:rPr lang="en-US" dirty="0"/>
              <a:t>Click to edit Master text styles</a:t>
            </a:r>
          </a:p>
        </p:txBody>
      </p:sp>
    </p:spTree>
    <p:extLst>
      <p:ext uri="{BB962C8B-B14F-4D97-AF65-F5344CB8AC3E}">
        <p14:creationId xmlns:p14="http://schemas.microsoft.com/office/powerpoint/2010/main" val="2929401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Title, Sub &amp; Content Blue 2">
    <p:bg>
      <p:bgPr>
        <a:solidFill>
          <a:schemeClr val="bg2"/>
        </a:solidFill>
        <a:effectLst/>
      </p:bgPr>
    </p:bg>
    <p:spTree>
      <p:nvGrpSpPr>
        <p:cNvPr id="1" name=""/>
        <p:cNvGrpSpPr/>
        <p:nvPr/>
      </p:nvGrpSpPr>
      <p:grpSpPr>
        <a:xfrm>
          <a:off x="0" y="0"/>
          <a:ext cx="0" cy="0"/>
          <a:chOff x="0" y="0"/>
          <a:chExt cx="0" cy="0"/>
        </a:xfrm>
      </p:grpSpPr>
      <p:sp>
        <p:nvSpPr>
          <p:cNvPr id="21" name="Square">
            <a:extLst>
              <a:ext uri="{FF2B5EF4-FFF2-40B4-BE49-F238E27FC236}">
                <a16:creationId xmlns:a16="http://schemas.microsoft.com/office/drawing/2014/main" id="{3B808FDC-D2A2-42EB-B356-E69E4A048F8E}"/>
              </a:ext>
            </a:extLst>
          </p:cNvPr>
          <p:cNvSpPr/>
          <p:nvPr userDrawn="1"/>
        </p:nvSpPr>
        <p:spPr>
          <a:xfrm>
            <a:off x="11741697" y="6405280"/>
            <a:ext cx="450068" cy="450068"/>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22" name="Rectangle">
            <a:extLst>
              <a:ext uri="{FF2B5EF4-FFF2-40B4-BE49-F238E27FC236}">
                <a16:creationId xmlns:a16="http://schemas.microsoft.com/office/drawing/2014/main" id="{8A1BD37C-2C85-4873-ABDD-4B358A87ED4B}"/>
              </a:ext>
            </a:extLst>
          </p:cNvPr>
          <p:cNvSpPr/>
          <p:nvPr userDrawn="1"/>
        </p:nvSpPr>
        <p:spPr>
          <a:xfrm>
            <a:off x="5814183" y="402558"/>
            <a:ext cx="5927511" cy="6003471"/>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670" name="Square"/>
          <p:cNvSpPr/>
          <p:nvPr/>
        </p:nvSpPr>
        <p:spPr>
          <a:xfrm>
            <a:off x="707513" y="2295859"/>
            <a:ext cx="318638" cy="318638"/>
          </a:xfrm>
          <a:prstGeom prst="rect">
            <a:avLst/>
          </a:prstGeom>
          <a:solidFill>
            <a:srgbClr val="D9692F"/>
          </a:solidFill>
          <a:ln w="12700">
            <a:miter lim="400000"/>
          </a:ln>
        </p:spPr>
        <p:txBody>
          <a:bodyPr lIns="25400" tIns="25400" rIns="25400" bIns="25400" anchor="ctr"/>
          <a:lstStyle/>
          <a:p>
            <a:pPr algn="ctr" defTabSz="412750">
              <a:lnSpc>
                <a:spcPct val="100000"/>
              </a:lnSpc>
              <a:spcBef>
                <a:spcPts val="0"/>
              </a:spcBef>
              <a:defRPr sz="3200">
                <a:solidFill>
                  <a:srgbClr val="0068B5"/>
                </a:solidFill>
                <a:latin typeface="Helvetica Neue Medium"/>
                <a:ea typeface="Helvetica Neue Medium"/>
                <a:cs typeface="Helvetica Neue Medium"/>
                <a:sym typeface="Helvetica Neue Medium"/>
              </a:defRPr>
            </a:pPr>
            <a:endParaRPr sz="1600"/>
          </a:p>
        </p:txBody>
      </p:sp>
      <p:sp>
        <p:nvSpPr>
          <p:cNvPr id="671" name="Square"/>
          <p:cNvSpPr/>
          <p:nvPr/>
        </p:nvSpPr>
        <p:spPr>
          <a:xfrm>
            <a:off x="533946" y="2122317"/>
            <a:ext cx="174318" cy="174318"/>
          </a:xfrm>
          <a:prstGeom prst="rect">
            <a:avLst/>
          </a:prstGeom>
          <a:solidFill>
            <a:srgbClr val="F6CB4B"/>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672" name="Square"/>
          <p:cNvSpPr/>
          <p:nvPr/>
        </p:nvSpPr>
        <p:spPr>
          <a:xfrm>
            <a:off x="707513" y="2023075"/>
            <a:ext cx="98724" cy="98723"/>
          </a:xfrm>
          <a:prstGeom prst="rect">
            <a:avLst/>
          </a:prstGeom>
          <a:solidFill>
            <a:srgbClr val="D9692F"/>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pic>
        <p:nvPicPr>
          <p:cNvPr id="673" name="Image" descr="Image"/>
          <p:cNvPicPr>
            <a:picLocks noChangeAspect="1"/>
          </p:cNvPicPr>
          <p:nvPr/>
        </p:nvPicPr>
        <p:blipFill>
          <a:blip r:embed="rId2"/>
          <a:stretch>
            <a:fillRect/>
          </a:stretch>
        </p:blipFill>
        <p:spPr>
          <a:xfrm>
            <a:off x="11151433" y="6543018"/>
            <a:ext cx="491250" cy="190501"/>
          </a:xfrm>
          <a:prstGeom prst="rect">
            <a:avLst/>
          </a:prstGeom>
          <a:ln w="12700">
            <a:miter lim="400000"/>
          </a:ln>
        </p:spPr>
      </p:pic>
      <p:sp>
        <p:nvSpPr>
          <p:cNvPr id="19" name="TextBox 18">
            <a:extLst>
              <a:ext uri="{FF2B5EF4-FFF2-40B4-BE49-F238E27FC236}">
                <a16:creationId xmlns:a16="http://schemas.microsoft.com/office/drawing/2014/main" id="{C90FD0E6-78D1-5F44-A938-3A961F43FACD}"/>
              </a:ext>
            </a:extLst>
          </p:cNvPr>
          <p:cNvSpPr txBox="1"/>
          <p:nvPr userDrawn="1"/>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13" name="Content Placeholder 2">
            <a:extLst>
              <a:ext uri="{FF2B5EF4-FFF2-40B4-BE49-F238E27FC236}">
                <a16:creationId xmlns:a16="http://schemas.microsoft.com/office/drawing/2014/main" id="{25002A24-73D0-4602-A8A1-5D9281BAF934}"/>
              </a:ext>
            </a:extLst>
          </p:cNvPr>
          <p:cNvSpPr>
            <a:spLocks noGrp="1"/>
          </p:cNvSpPr>
          <p:nvPr>
            <p:ph sz="quarter" idx="27"/>
          </p:nvPr>
        </p:nvSpPr>
        <p:spPr>
          <a:xfrm>
            <a:off x="6394450" y="1974850"/>
            <a:ext cx="4852988" cy="37036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Rectangle 14">
            <a:extLst>
              <a:ext uri="{FF2B5EF4-FFF2-40B4-BE49-F238E27FC236}">
                <a16:creationId xmlns:a16="http://schemas.microsoft.com/office/drawing/2014/main" id="{431659E3-0873-4033-A7E2-31DB4A07B08A}"/>
              </a:ext>
            </a:extLst>
          </p:cNvPr>
          <p:cNvSpPr/>
          <p:nvPr userDrawn="1"/>
        </p:nvSpPr>
        <p:spPr>
          <a:xfrm>
            <a:off x="5503530" y="6562504"/>
            <a:ext cx="1184940" cy="231410"/>
          </a:xfrm>
          <a:prstGeom prst="rect">
            <a:avLst/>
          </a:prstGeom>
        </p:spPr>
        <p:txBody>
          <a:bodyPr wrap="none">
            <a:spAutoFit/>
          </a:bodyPr>
          <a:lstStyle/>
          <a:p>
            <a:pPr algn="ctr"/>
            <a:r>
              <a:rPr lang="en-US" sz="1000" dirty="0">
                <a:solidFill>
                  <a:schemeClr val="tx1"/>
                </a:solidFill>
              </a:rPr>
              <a:t>Intel Confidential</a:t>
            </a:r>
          </a:p>
        </p:txBody>
      </p:sp>
      <p:sp>
        <p:nvSpPr>
          <p:cNvPr id="25" name="Title Text">
            <a:extLst>
              <a:ext uri="{FF2B5EF4-FFF2-40B4-BE49-F238E27FC236}">
                <a16:creationId xmlns:a16="http://schemas.microsoft.com/office/drawing/2014/main" id="{1F252960-CAAB-483D-8A6A-5882E4B6282A}"/>
              </a:ext>
            </a:extLst>
          </p:cNvPr>
          <p:cNvSpPr txBox="1">
            <a:spLocks noGrp="1"/>
          </p:cNvSpPr>
          <p:nvPr>
            <p:ph type="title" hasCustomPrompt="1"/>
          </p:nvPr>
        </p:nvSpPr>
        <p:spPr>
          <a:xfrm>
            <a:off x="1014757" y="2545222"/>
            <a:ext cx="4785571" cy="24978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nchorCtr="0">
            <a:noAutofit/>
          </a:bodyPr>
          <a:lstStyle>
            <a:lvl1pPr>
              <a:defRPr sz="4000">
                <a:solidFill>
                  <a:schemeClr val="tx1"/>
                </a:solidFill>
              </a:defRPr>
            </a:lvl1pPr>
          </a:lstStyle>
          <a:p>
            <a:r>
              <a:rPr lang="en-US" dirty="0"/>
              <a:t>Title Text Goes Here</a:t>
            </a:r>
          </a:p>
        </p:txBody>
      </p:sp>
      <p:sp>
        <p:nvSpPr>
          <p:cNvPr id="14" name="Text Placeholder 3">
            <a:extLst>
              <a:ext uri="{FF2B5EF4-FFF2-40B4-BE49-F238E27FC236}">
                <a16:creationId xmlns:a16="http://schemas.microsoft.com/office/drawing/2014/main" id="{AAFA146E-21CD-4BD6-A89D-E6C5A6850811}"/>
              </a:ext>
            </a:extLst>
          </p:cNvPr>
          <p:cNvSpPr>
            <a:spLocks noGrp="1"/>
          </p:cNvSpPr>
          <p:nvPr>
            <p:ph type="body" sz="quarter" idx="29"/>
          </p:nvPr>
        </p:nvSpPr>
        <p:spPr>
          <a:xfrm>
            <a:off x="6394450" y="740229"/>
            <a:ext cx="4865211" cy="1078146"/>
          </a:xfrm>
        </p:spPr>
        <p:txBody>
          <a:bodyPr anchor="b" anchorCtr="0"/>
          <a:lstStyle>
            <a:lvl1pPr marL="0" indent="0">
              <a:buNone/>
              <a:defRPr>
                <a:solidFill>
                  <a:schemeClr val="tx1"/>
                </a:solidFill>
                <a:latin typeface="+mn-lt"/>
              </a:defRPr>
            </a:lvl1pPr>
            <a:lvl2pPr marL="228600" indent="0">
              <a:buNone/>
              <a:defRPr/>
            </a:lvl2pPr>
          </a:lstStyle>
          <a:p>
            <a:pPr lvl="0"/>
            <a:r>
              <a:rPr lang="en-US" dirty="0"/>
              <a:t>Click to edit Master text styles</a:t>
            </a:r>
          </a:p>
        </p:txBody>
      </p:sp>
    </p:spTree>
    <p:extLst>
      <p:ext uri="{BB962C8B-B14F-4D97-AF65-F5344CB8AC3E}">
        <p14:creationId xmlns:p14="http://schemas.microsoft.com/office/powerpoint/2010/main" val="1206316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Title, Sub &amp; Content Light Blue">
    <p:bg>
      <p:bgPr>
        <a:solidFill>
          <a:schemeClr val="accent2"/>
        </a:solidFill>
        <a:effectLst/>
      </p:bgPr>
    </p:bg>
    <p:spTree>
      <p:nvGrpSpPr>
        <p:cNvPr id="1" name=""/>
        <p:cNvGrpSpPr/>
        <p:nvPr/>
      </p:nvGrpSpPr>
      <p:grpSpPr>
        <a:xfrm>
          <a:off x="0" y="0"/>
          <a:ext cx="0" cy="0"/>
          <a:chOff x="0" y="0"/>
          <a:chExt cx="0" cy="0"/>
        </a:xfrm>
      </p:grpSpPr>
      <p:sp>
        <p:nvSpPr>
          <p:cNvPr id="20" name="Square">
            <a:extLst>
              <a:ext uri="{FF2B5EF4-FFF2-40B4-BE49-F238E27FC236}">
                <a16:creationId xmlns:a16="http://schemas.microsoft.com/office/drawing/2014/main" id="{FE9A3852-307B-4677-A2E2-D7DC495E366A}"/>
              </a:ext>
            </a:extLst>
          </p:cNvPr>
          <p:cNvSpPr/>
          <p:nvPr userDrawn="1"/>
        </p:nvSpPr>
        <p:spPr>
          <a:xfrm>
            <a:off x="11741697" y="6405280"/>
            <a:ext cx="450068" cy="450068"/>
          </a:xfrm>
          <a:prstGeom prst="rect">
            <a:avLst/>
          </a:prstGeom>
          <a:solidFill>
            <a:schemeClr val="accent2">
              <a:lumMod val="75000"/>
            </a:schemeClr>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21" name="Rectangle">
            <a:extLst>
              <a:ext uri="{FF2B5EF4-FFF2-40B4-BE49-F238E27FC236}">
                <a16:creationId xmlns:a16="http://schemas.microsoft.com/office/drawing/2014/main" id="{1E9FE6C1-27FB-467A-8BF9-B80A0C35FEDB}"/>
              </a:ext>
            </a:extLst>
          </p:cNvPr>
          <p:cNvSpPr/>
          <p:nvPr userDrawn="1"/>
        </p:nvSpPr>
        <p:spPr>
          <a:xfrm>
            <a:off x="5814183" y="402558"/>
            <a:ext cx="5927511" cy="6003471"/>
          </a:xfrm>
          <a:prstGeom prst="rect">
            <a:avLst/>
          </a:prstGeom>
          <a:solidFill>
            <a:schemeClr val="accent2">
              <a:lumMod val="75000"/>
            </a:schemeClr>
          </a:solidFill>
          <a:ln w="12700">
            <a:miter lim="400000"/>
          </a:ln>
        </p:spPr>
        <p:txBody>
          <a:bodyPr lIns="0" tIns="0" rIns="0" bIns="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pic>
        <p:nvPicPr>
          <p:cNvPr id="862" name="Image" descr="Image"/>
          <p:cNvPicPr>
            <a:picLocks noChangeAspect="1"/>
          </p:cNvPicPr>
          <p:nvPr/>
        </p:nvPicPr>
        <p:blipFill>
          <a:blip r:embed="rId2"/>
          <a:stretch>
            <a:fillRect/>
          </a:stretch>
        </p:blipFill>
        <p:spPr>
          <a:xfrm>
            <a:off x="11151433" y="6543018"/>
            <a:ext cx="491250" cy="190501"/>
          </a:xfrm>
          <a:prstGeom prst="rect">
            <a:avLst/>
          </a:prstGeom>
          <a:ln w="12700">
            <a:miter lim="400000"/>
          </a:ln>
        </p:spPr>
      </p:pic>
      <p:sp>
        <p:nvSpPr>
          <p:cNvPr id="866" name="Text"/>
          <p:cNvSpPr txBox="1"/>
          <p:nvPr/>
        </p:nvSpPr>
        <p:spPr>
          <a:xfrm>
            <a:off x="11942955" y="6538004"/>
            <a:ext cx="51361" cy="189796"/>
          </a:xfrm>
          <a:prstGeom prst="rect">
            <a:avLst/>
          </a:prstGeom>
          <a:ln w="12700">
            <a:miter lim="400000"/>
          </a:ln>
        </p:spPr>
        <p:txBody>
          <a:bodyPr wrap="none" lIns="25400" tIns="25400" rIns="25400" bIns="25400" anchor="b">
            <a:spAutoFit/>
          </a:bodyPr>
          <a:lstStyle/>
          <a:p>
            <a:pPr algn="ctr" defTabSz="292100">
              <a:lnSpc>
                <a:spcPct val="100000"/>
              </a:lnSpc>
              <a:spcBef>
                <a:spcPts val="0"/>
              </a:spcBef>
              <a:defRPr sz="1800">
                <a:solidFill>
                  <a:srgbClr val="FFFFFF"/>
                </a:solidFill>
                <a:latin typeface="Intel Clear"/>
                <a:ea typeface="Intel Clear"/>
                <a:cs typeface="Intel Clear"/>
                <a:sym typeface="Intel Clear"/>
              </a:defRPr>
            </a:pPr>
            <a:endParaRPr sz="900"/>
          </a:p>
        </p:txBody>
      </p:sp>
      <p:sp>
        <p:nvSpPr>
          <p:cNvPr id="13" name="TextBox 12">
            <a:extLst>
              <a:ext uri="{FF2B5EF4-FFF2-40B4-BE49-F238E27FC236}">
                <a16:creationId xmlns:a16="http://schemas.microsoft.com/office/drawing/2014/main" id="{9D4875CE-AB47-3643-8581-D89E9CF7EFC1}"/>
              </a:ext>
            </a:extLst>
          </p:cNvPr>
          <p:cNvSpPr txBox="1"/>
          <p:nvPr userDrawn="1"/>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11" name="Square">
            <a:extLst>
              <a:ext uri="{FF2B5EF4-FFF2-40B4-BE49-F238E27FC236}">
                <a16:creationId xmlns:a16="http://schemas.microsoft.com/office/drawing/2014/main" id="{C93C8C2E-66DD-E64F-BD60-42EBDC0E958E}"/>
              </a:ext>
            </a:extLst>
          </p:cNvPr>
          <p:cNvSpPr/>
          <p:nvPr userDrawn="1"/>
        </p:nvSpPr>
        <p:spPr>
          <a:xfrm>
            <a:off x="707513" y="2295859"/>
            <a:ext cx="318638" cy="318638"/>
          </a:xfrm>
          <a:prstGeom prst="rect">
            <a:avLst/>
          </a:prstGeom>
          <a:solidFill>
            <a:srgbClr val="004A86"/>
          </a:solidFill>
          <a:ln w="12700">
            <a:miter lim="400000"/>
          </a:ln>
        </p:spPr>
        <p:txBody>
          <a:bodyPr lIns="25400" tIns="25400" rIns="25400" bIns="25400" anchor="ctr"/>
          <a:lstStyle/>
          <a:p>
            <a:pPr algn="ctr" defTabSz="412750">
              <a:lnSpc>
                <a:spcPct val="100000"/>
              </a:lnSpc>
              <a:spcBef>
                <a:spcPts val="0"/>
              </a:spcBef>
              <a:defRPr sz="3200">
                <a:solidFill>
                  <a:srgbClr val="0068B5"/>
                </a:solidFill>
                <a:latin typeface="Helvetica Neue Medium"/>
                <a:ea typeface="Helvetica Neue Medium"/>
                <a:cs typeface="Helvetica Neue Medium"/>
                <a:sym typeface="Helvetica Neue Medium"/>
              </a:defRPr>
            </a:pPr>
            <a:endParaRPr sz="1600"/>
          </a:p>
        </p:txBody>
      </p:sp>
      <p:sp>
        <p:nvSpPr>
          <p:cNvPr id="12" name="Square">
            <a:extLst>
              <a:ext uri="{FF2B5EF4-FFF2-40B4-BE49-F238E27FC236}">
                <a16:creationId xmlns:a16="http://schemas.microsoft.com/office/drawing/2014/main" id="{85A14FBD-B953-BA4F-8F83-DE73E3C37290}"/>
              </a:ext>
            </a:extLst>
          </p:cNvPr>
          <p:cNvSpPr/>
          <p:nvPr userDrawn="1"/>
        </p:nvSpPr>
        <p:spPr>
          <a:xfrm>
            <a:off x="533946" y="2122317"/>
            <a:ext cx="174318" cy="174318"/>
          </a:xfrm>
          <a:prstGeom prst="rect">
            <a:avLst/>
          </a:prstGeom>
          <a:solidFill>
            <a:srgbClr val="7BDEFF"/>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17" name="Square">
            <a:extLst>
              <a:ext uri="{FF2B5EF4-FFF2-40B4-BE49-F238E27FC236}">
                <a16:creationId xmlns:a16="http://schemas.microsoft.com/office/drawing/2014/main" id="{59044771-2E3B-C941-8593-8E508F542287}"/>
              </a:ext>
            </a:extLst>
          </p:cNvPr>
          <p:cNvSpPr/>
          <p:nvPr userDrawn="1"/>
        </p:nvSpPr>
        <p:spPr>
          <a:xfrm>
            <a:off x="707513" y="2023075"/>
            <a:ext cx="98724" cy="98723"/>
          </a:xfrm>
          <a:prstGeom prst="rect">
            <a:avLst/>
          </a:prstGeom>
          <a:solidFill>
            <a:srgbClr val="B4F0FF"/>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16" name="Content Placeholder 2">
            <a:extLst>
              <a:ext uri="{FF2B5EF4-FFF2-40B4-BE49-F238E27FC236}">
                <a16:creationId xmlns:a16="http://schemas.microsoft.com/office/drawing/2014/main" id="{2093C42A-FAA6-40D8-A663-DDDE456C16CF}"/>
              </a:ext>
            </a:extLst>
          </p:cNvPr>
          <p:cNvSpPr>
            <a:spLocks noGrp="1"/>
          </p:cNvSpPr>
          <p:nvPr>
            <p:ph sz="quarter" idx="27"/>
          </p:nvPr>
        </p:nvSpPr>
        <p:spPr>
          <a:xfrm>
            <a:off x="6394450" y="1974850"/>
            <a:ext cx="4852988" cy="37036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Rectangle 13">
            <a:extLst>
              <a:ext uri="{FF2B5EF4-FFF2-40B4-BE49-F238E27FC236}">
                <a16:creationId xmlns:a16="http://schemas.microsoft.com/office/drawing/2014/main" id="{5C1E74A4-2107-4448-BA31-9630404A452B}"/>
              </a:ext>
            </a:extLst>
          </p:cNvPr>
          <p:cNvSpPr/>
          <p:nvPr userDrawn="1"/>
        </p:nvSpPr>
        <p:spPr>
          <a:xfrm>
            <a:off x="5503530" y="6562504"/>
            <a:ext cx="1184940" cy="231410"/>
          </a:xfrm>
          <a:prstGeom prst="rect">
            <a:avLst/>
          </a:prstGeom>
        </p:spPr>
        <p:txBody>
          <a:bodyPr wrap="none">
            <a:spAutoFit/>
          </a:bodyPr>
          <a:lstStyle/>
          <a:p>
            <a:pPr algn="ctr"/>
            <a:r>
              <a:rPr lang="en-US" sz="1000" dirty="0">
                <a:solidFill>
                  <a:schemeClr val="tx1"/>
                </a:solidFill>
              </a:rPr>
              <a:t>Intel Confidential</a:t>
            </a:r>
          </a:p>
        </p:txBody>
      </p:sp>
      <p:sp>
        <p:nvSpPr>
          <p:cNvPr id="23" name="Title Text">
            <a:extLst>
              <a:ext uri="{FF2B5EF4-FFF2-40B4-BE49-F238E27FC236}">
                <a16:creationId xmlns:a16="http://schemas.microsoft.com/office/drawing/2014/main" id="{5E5861BF-901F-47D4-91BC-0B353503F232}"/>
              </a:ext>
            </a:extLst>
          </p:cNvPr>
          <p:cNvSpPr txBox="1">
            <a:spLocks noGrp="1"/>
          </p:cNvSpPr>
          <p:nvPr>
            <p:ph type="title" hasCustomPrompt="1"/>
          </p:nvPr>
        </p:nvSpPr>
        <p:spPr>
          <a:xfrm>
            <a:off x="1014757" y="2545222"/>
            <a:ext cx="4785571" cy="24978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nchorCtr="0">
            <a:noAutofit/>
          </a:bodyPr>
          <a:lstStyle>
            <a:lvl1pPr>
              <a:defRPr sz="4000">
                <a:solidFill>
                  <a:schemeClr val="tx1"/>
                </a:solidFill>
              </a:defRPr>
            </a:lvl1pPr>
          </a:lstStyle>
          <a:p>
            <a:r>
              <a:rPr lang="en-US" dirty="0"/>
              <a:t>Title Text Goes Here</a:t>
            </a:r>
          </a:p>
        </p:txBody>
      </p:sp>
      <p:sp>
        <p:nvSpPr>
          <p:cNvPr id="18" name="Text Placeholder 3">
            <a:extLst>
              <a:ext uri="{FF2B5EF4-FFF2-40B4-BE49-F238E27FC236}">
                <a16:creationId xmlns:a16="http://schemas.microsoft.com/office/drawing/2014/main" id="{3BA33390-07D4-4E2C-BDA6-AE147B9075AE}"/>
              </a:ext>
            </a:extLst>
          </p:cNvPr>
          <p:cNvSpPr>
            <a:spLocks noGrp="1"/>
          </p:cNvSpPr>
          <p:nvPr>
            <p:ph type="body" sz="quarter" idx="29"/>
          </p:nvPr>
        </p:nvSpPr>
        <p:spPr>
          <a:xfrm>
            <a:off x="6394450" y="740229"/>
            <a:ext cx="4865211" cy="1078146"/>
          </a:xfrm>
        </p:spPr>
        <p:txBody>
          <a:bodyPr anchor="b" anchorCtr="0"/>
          <a:lstStyle>
            <a:lvl1pPr marL="0" indent="0">
              <a:buNone/>
              <a:defRPr>
                <a:solidFill>
                  <a:schemeClr val="tx1"/>
                </a:solidFill>
                <a:latin typeface="+mn-lt"/>
              </a:defRPr>
            </a:lvl1pPr>
            <a:lvl2pPr marL="228600" indent="0">
              <a:buNone/>
              <a:defRPr/>
            </a:lvl2pPr>
          </a:lstStyle>
          <a:p>
            <a:pPr lvl="0"/>
            <a:r>
              <a:rPr lang="en-US" dirty="0"/>
              <a:t>Click to edit Master text styles</a:t>
            </a:r>
          </a:p>
        </p:txBody>
      </p:sp>
    </p:spTree>
    <p:extLst>
      <p:ext uri="{BB962C8B-B14F-4D97-AF65-F5344CB8AC3E}">
        <p14:creationId xmlns:p14="http://schemas.microsoft.com/office/powerpoint/2010/main" val="848009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ub, Content Gray">
    <p:bg>
      <p:bgPr>
        <a:solidFill>
          <a:schemeClr val="accent1"/>
        </a:solidFill>
        <a:effectLst/>
      </p:bgPr>
    </p:bg>
    <p:spTree>
      <p:nvGrpSpPr>
        <p:cNvPr id="1" name=""/>
        <p:cNvGrpSpPr/>
        <p:nvPr/>
      </p:nvGrpSpPr>
      <p:grpSpPr>
        <a:xfrm>
          <a:off x="0" y="0"/>
          <a:ext cx="0" cy="0"/>
          <a:chOff x="0" y="0"/>
          <a:chExt cx="0" cy="0"/>
        </a:xfrm>
      </p:grpSpPr>
      <p:sp>
        <p:nvSpPr>
          <p:cNvPr id="12" name="Square">
            <a:extLst>
              <a:ext uri="{FF2B5EF4-FFF2-40B4-BE49-F238E27FC236}">
                <a16:creationId xmlns:a16="http://schemas.microsoft.com/office/drawing/2014/main" id="{55D0C779-F23A-40CE-B4C7-842A10085F59}"/>
              </a:ext>
            </a:extLst>
          </p:cNvPr>
          <p:cNvSpPr/>
          <p:nvPr userDrawn="1"/>
        </p:nvSpPr>
        <p:spPr>
          <a:xfrm>
            <a:off x="11741697" y="6405280"/>
            <a:ext cx="450068" cy="450068"/>
          </a:xfrm>
          <a:prstGeom prst="rect">
            <a:avLst/>
          </a:prstGeom>
          <a:solidFill>
            <a:schemeClr val="tx1"/>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9" name="Rectangle">
            <a:extLst>
              <a:ext uri="{FF2B5EF4-FFF2-40B4-BE49-F238E27FC236}">
                <a16:creationId xmlns:a16="http://schemas.microsoft.com/office/drawing/2014/main" id="{1EFAB719-B3C2-4520-AFF9-4A06F169DB2B}"/>
              </a:ext>
            </a:extLst>
          </p:cNvPr>
          <p:cNvSpPr/>
          <p:nvPr userDrawn="1"/>
        </p:nvSpPr>
        <p:spPr>
          <a:xfrm>
            <a:off x="5814183" y="402558"/>
            <a:ext cx="5927511" cy="6003471"/>
          </a:xfrm>
          <a:prstGeom prst="rect">
            <a:avLst/>
          </a:prstGeom>
          <a:solidFill>
            <a:schemeClr val="bg1"/>
          </a:solidFill>
          <a:ln w="12700">
            <a:miter lim="400000"/>
          </a:ln>
        </p:spPr>
        <p:txBody>
          <a:bodyPr lIns="0" tIns="0" rIns="0" bIns="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511" name="Rectangle"/>
          <p:cNvSpPr/>
          <p:nvPr/>
        </p:nvSpPr>
        <p:spPr>
          <a:xfrm>
            <a:off x="5815052" y="401865"/>
            <a:ext cx="5927511" cy="6003471"/>
          </a:xfrm>
          <a:prstGeom prst="rect">
            <a:avLst/>
          </a:prstGeom>
          <a:solidFill>
            <a:srgbClr val="FFFFFF"/>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10" name="Content Placeholder 2">
            <a:extLst>
              <a:ext uri="{FF2B5EF4-FFF2-40B4-BE49-F238E27FC236}">
                <a16:creationId xmlns:a16="http://schemas.microsoft.com/office/drawing/2014/main" id="{D197FC80-1304-44AF-BD9E-CFB8D3B37C99}"/>
              </a:ext>
            </a:extLst>
          </p:cNvPr>
          <p:cNvSpPr>
            <a:spLocks noGrp="1"/>
          </p:cNvSpPr>
          <p:nvPr>
            <p:ph sz="quarter" idx="27"/>
          </p:nvPr>
        </p:nvSpPr>
        <p:spPr>
          <a:xfrm>
            <a:off x="6394450" y="1974850"/>
            <a:ext cx="4852988" cy="3703638"/>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Title Text">
            <a:extLst>
              <a:ext uri="{FF2B5EF4-FFF2-40B4-BE49-F238E27FC236}">
                <a16:creationId xmlns:a16="http://schemas.microsoft.com/office/drawing/2014/main" id="{1B60A262-0CE7-4C6B-B734-0B0EA0F1A4A3}"/>
              </a:ext>
            </a:extLst>
          </p:cNvPr>
          <p:cNvSpPr txBox="1">
            <a:spLocks noGrp="1"/>
          </p:cNvSpPr>
          <p:nvPr>
            <p:ph type="title" hasCustomPrompt="1"/>
          </p:nvPr>
        </p:nvSpPr>
        <p:spPr>
          <a:xfrm>
            <a:off x="554183" y="2545222"/>
            <a:ext cx="4765744" cy="24978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nchorCtr="0">
            <a:noAutofit/>
          </a:bodyPr>
          <a:lstStyle>
            <a:lvl1pPr>
              <a:defRPr sz="4000">
                <a:solidFill>
                  <a:schemeClr val="tx1"/>
                </a:solidFill>
              </a:defRPr>
            </a:lvl1pPr>
          </a:lstStyle>
          <a:p>
            <a:r>
              <a:rPr lang="en-US" dirty="0"/>
              <a:t>Title Text Goes Here</a:t>
            </a:r>
          </a:p>
        </p:txBody>
      </p:sp>
      <p:sp>
        <p:nvSpPr>
          <p:cNvPr id="11" name="Text Placeholder 3">
            <a:extLst>
              <a:ext uri="{FF2B5EF4-FFF2-40B4-BE49-F238E27FC236}">
                <a16:creationId xmlns:a16="http://schemas.microsoft.com/office/drawing/2014/main" id="{7B80F0DD-816B-4E0B-8C85-8413DB8C70EF}"/>
              </a:ext>
            </a:extLst>
          </p:cNvPr>
          <p:cNvSpPr>
            <a:spLocks noGrp="1"/>
          </p:cNvSpPr>
          <p:nvPr>
            <p:ph type="body" sz="quarter" idx="29"/>
          </p:nvPr>
        </p:nvSpPr>
        <p:spPr>
          <a:xfrm>
            <a:off x="6394450" y="740229"/>
            <a:ext cx="4865211" cy="1078146"/>
          </a:xfrm>
        </p:spPr>
        <p:txBody>
          <a:bodyPr anchor="b" anchorCtr="0"/>
          <a:lstStyle>
            <a:lvl1pPr marL="0" indent="0">
              <a:buNone/>
              <a:defRPr>
                <a:solidFill>
                  <a:schemeClr val="tx2"/>
                </a:solidFill>
                <a:latin typeface="+mn-lt"/>
              </a:defRPr>
            </a:lvl1pPr>
            <a:lvl2pPr marL="228600" indent="0">
              <a:buNone/>
              <a:defRPr/>
            </a:lvl2pPr>
          </a:lstStyle>
          <a:p>
            <a:pPr lvl="0"/>
            <a:r>
              <a:rPr lang="en-US" dirty="0"/>
              <a:t>Click to edit Master text styles</a:t>
            </a:r>
          </a:p>
        </p:txBody>
      </p:sp>
      <p:sp>
        <p:nvSpPr>
          <p:cNvPr id="13" name="TextBox 12">
            <a:extLst>
              <a:ext uri="{FF2B5EF4-FFF2-40B4-BE49-F238E27FC236}">
                <a16:creationId xmlns:a16="http://schemas.microsoft.com/office/drawing/2014/main" id="{4578484E-3DC4-4DF6-819B-FDDDA6F166CB}"/>
              </a:ext>
            </a:extLst>
          </p:cNvPr>
          <p:cNvSpPr txBox="1"/>
          <p:nvPr userDrawn="1"/>
        </p:nvSpPr>
        <p:spPr>
          <a:xfrm>
            <a:off x="11908632" y="6579173"/>
            <a:ext cx="128240" cy="1231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0" tIns="0" rIns="0" bIns="0" numCol="1" spcCol="38100" rtlCol="0" anchor="t" anchorCtr="0">
            <a:spAutoFit/>
          </a:bodyPr>
          <a:lstStyle/>
          <a:p>
            <a:pPr marL="0" marR="0" indent="0" algn="ctr" defTabSz="2438338" rtl="0" fontAlgn="auto" latinLnBrk="0" hangingPunct="0">
              <a:lnSpc>
                <a:spcPct val="100000"/>
              </a:lnSpc>
              <a:spcBef>
                <a:spcPts val="0"/>
              </a:spcBef>
              <a:spcAft>
                <a:spcPts val="0"/>
              </a:spcAft>
              <a:buClrTx/>
              <a:buSzTx/>
              <a:buFontTx/>
              <a:buNone/>
              <a:tabLst/>
            </a:pPr>
            <a:fld id="{4F6B73DA-0149-4325-A7B8-AE29BD4BC701}" type="slidenum">
              <a:rPr kumimoji="0" lang="en-US" sz="800" b="0" i="0" u="none" strike="noStrike" cap="none" spc="0" normalizeH="0" baseline="0" smtClean="0">
                <a:ln>
                  <a:noFill/>
                </a:ln>
                <a:solidFill>
                  <a:schemeClr val="tx2"/>
                </a:solidFill>
                <a:effectLst/>
                <a:uFillTx/>
                <a:latin typeface="+mn-lt"/>
                <a:ea typeface="+mn-ea"/>
                <a:cs typeface="+mn-cs"/>
                <a:sym typeface="Helvetica Neue"/>
              </a:rPr>
              <a:pPr marL="0" marR="0" indent="0" algn="ctr" defTabSz="2438338" rtl="0" fontAlgn="auto" latinLnBrk="0" hangingPunct="0">
                <a:lnSpc>
                  <a:spcPct val="100000"/>
                </a:lnSpc>
                <a:spcBef>
                  <a:spcPts val="0"/>
                </a:spcBef>
                <a:spcAft>
                  <a:spcPts val="0"/>
                </a:spcAft>
                <a:buClrTx/>
                <a:buSzTx/>
                <a:buFontTx/>
                <a:buNone/>
                <a:tabLst/>
              </a:pPr>
              <a:t>‹#›</a:t>
            </a:fld>
            <a:endParaRPr kumimoji="0" lang="en-US" sz="800" b="0" i="0" u="none" strike="noStrike" cap="none" spc="0" normalizeH="0" baseline="0" dirty="0" err="1">
              <a:ln>
                <a:noFill/>
              </a:ln>
              <a:solidFill>
                <a:schemeClr val="tx2"/>
              </a:solidFill>
              <a:effectLst/>
              <a:uFillTx/>
              <a:latin typeface="+mn-lt"/>
              <a:ea typeface="+mn-ea"/>
              <a:cs typeface="+mn-cs"/>
              <a:sym typeface="Helvetica Neue"/>
            </a:endParaRPr>
          </a:p>
        </p:txBody>
      </p:sp>
    </p:spTree>
    <p:extLst>
      <p:ext uri="{BB962C8B-B14F-4D97-AF65-F5344CB8AC3E}">
        <p14:creationId xmlns:p14="http://schemas.microsoft.com/office/powerpoint/2010/main" val="2949666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Blue B">
    <p:bg>
      <p:bgPr>
        <a:solidFill>
          <a:srgbClr val="184A86"/>
        </a:solidFill>
        <a:effectLst/>
      </p:bgPr>
    </p:bg>
    <p:spTree>
      <p:nvGrpSpPr>
        <p:cNvPr id="1" name=""/>
        <p:cNvGrpSpPr/>
        <p:nvPr/>
      </p:nvGrpSpPr>
      <p:grpSpPr>
        <a:xfrm>
          <a:off x="0" y="0"/>
          <a:ext cx="0" cy="0"/>
          <a:chOff x="0" y="0"/>
          <a:chExt cx="0" cy="0"/>
        </a:xfrm>
      </p:grpSpPr>
      <p:sp>
        <p:nvSpPr>
          <p:cNvPr id="74" name="Rectangle"/>
          <p:cNvSpPr/>
          <p:nvPr/>
        </p:nvSpPr>
        <p:spPr>
          <a:xfrm>
            <a:off x="1469360" y="0"/>
            <a:ext cx="3430768" cy="5393161"/>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16" name="Text Placeholder 2">
            <a:extLst>
              <a:ext uri="{FF2B5EF4-FFF2-40B4-BE49-F238E27FC236}">
                <a16:creationId xmlns:a16="http://schemas.microsoft.com/office/drawing/2014/main" id="{6E706504-BEDA-1441-8BC1-243269FBBCB8}"/>
              </a:ext>
            </a:extLst>
          </p:cNvPr>
          <p:cNvSpPr>
            <a:spLocks noGrp="1"/>
          </p:cNvSpPr>
          <p:nvPr>
            <p:ph type="body" sz="quarter" idx="25" hasCustomPrompt="1"/>
          </p:nvPr>
        </p:nvSpPr>
        <p:spPr>
          <a:xfrm>
            <a:off x="1895475" y="3182315"/>
            <a:ext cx="10296524" cy="304800"/>
          </a:xfrm>
        </p:spPr>
        <p:txBody>
          <a:bodyPr>
            <a:normAutofit/>
          </a:bodyPr>
          <a:lstStyle>
            <a:lvl1pPr marL="0" indent="0">
              <a:buNone/>
              <a:defRPr sz="1600" b="1" i="0">
                <a:solidFill>
                  <a:srgbClr val="00C7FD"/>
                </a:solidFill>
                <a:latin typeface="Intel Clear" panose="020B0604020203020204" pitchFamily="34" charset="0"/>
                <a:ea typeface="Intel Clear" panose="020B0604020203020204" pitchFamily="34" charset="0"/>
                <a:cs typeface="Intel Clear" panose="020B0604020203020204" pitchFamily="34" charset="0"/>
              </a:defRPr>
            </a:lvl1pPr>
          </a:lstStyle>
          <a:p>
            <a:r>
              <a:rPr lang="en-US" dirty="0"/>
              <a:t>16pt Intel Clear Bold Intro:</a:t>
            </a:r>
          </a:p>
        </p:txBody>
      </p:sp>
      <p:sp>
        <p:nvSpPr>
          <p:cNvPr id="31" name="Title Text">
            <a:extLst>
              <a:ext uri="{FF2B5EF4-FFF2-40B4-BE49-F238E27FC236}">
                <a16:creationId xmlns:a16="http://schemas.microsoft.com/office/drawing/2014/main" id="{89FD31ED-4225-F549-987B-028F84979F81}"/>
              </a:ext>
            </a:extLst>
          </p:cNvPr>
          <p:cNvSpPr txBox="1">
            <a:spLocks noGrp="1"/>
          </p:cNvSpPr>
          <p:nvPr>
            <p:ph type="title" hasCustomPrompt="1"/>
          </p:nvPr>
        </p:nvSpPr>
        <p:spPr>
          <a:xfrm>
            <a:off x="1895475" y="3585279"/>
            <a:ext cx="10972801" cy="10918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lvl1pPr>
              <a:defRPr sz="7500">
                <a:solidFill>
                  <a:schemeClr val="tx1"/>
                </a:solidFill>
              </a:defRPr>
            </a:lvl1pPr>
          </a:lstStyle>
          <a:p>
            <a:r>
              <a:rPr lang="en-US" dirty="0"/>
              <a:t>75 </a:t>
            </a:r>
            <a:r>
              <a:rPr lang="en-US" dirty="0" err="1"/>
              <a:t>pt</a:t>
            </a:r>
            <a:r>
              <a:rPr lang="en-US" dirty="0"/>
              <a:t> Intel Clear Light</a:t>
            </a:r>
            <a:endParaRPr dirty="0"/>
          </a:p>
        </p:txBody>
      </p:sp>
      <p:sp>
        <p:nvSpPr>
          <p:cNvPr id="21" name="Text Placeholder 6">
            <a:extLst>
              <a:ext uri="{FF2B5EF4-FFF2-40B4-BE49-F238E27FC236}">
                <a16:creationId xmlns:a16="http://schemas.microsoft.com/office/drawing/2014/main" id="{71E0DDC0-B435-4D0B-837E-0E27121099BC}"/>
              </a:ext>
            </a:extLst>
          </p:cNvPr>
          <p:cNvSpPr>
            <a:spLocks noGrp="1"/>
          </p:cNvSpPr>
          <p:nvPr>
            <p:ph type="body" sz="quarter" idx="27" hasCustomPrompt="1"/>
          </p:nvPr>
        </p:nvSpPr>
        <p:spPr>
          <a:xfrm>
            <a:off x="1908348" y="4778609"/>
            <a:ext cx="10283651" cy="326776"/>
          </a:xfrm>
        </p:spPr>
        <p:txBody>
          <a:bodyPr>
            <a:normAutofit/>
          </a:bodyPr>
          <a:lstStyle>
            <a:lvl1pPr marL="0" indent="0">
              <a:buNone/>
              <a:defRPr sz="1800" b="0" i="0">
                <a:solidFill>
                  <a:schemeClr val="tx1"/>
                </a:solidFill>
                <a:latin typeface="Intel Clear" panose="020B0604020203020204" pitchFamily="34" charset="0"/>
                <a:ea typeface="Intel Clear" panose="020B0604020203020204" pitchFamily="34" charset="0"/>
                <a:cs typeface="Intel Clear" panose="020B0604020203020204" pitchFamily="34" charset="0"/>
              </a:defRPr>
            </a:lvl1pPr>
          </a:lstStyle>
          <a:p>
            <a:r>
              <a:rPr lang="en-US" dirty="0"/>
              <a:t>18pt Intel Clear Subhead, Date, Etc.</a:t>
            </a:r>
          </a:p>
        </p:txBody>
      </p:sp>
      <p:sp>
        <p:nvSpPr>
          <p:cNvPr id="10" name="Square">
            <a:extLst>
              <a:ext uri="{FF2B5EF4-FFF2-40B4-BE49-F238E27FC236}">
                <a16:creationId xmlns:a16="http://schemas.microsoft.com/office/drawing/2014/main" id="{5F1BD0FC-D3B7-4D2E-989A-64ED187DAF99}"/>
              </a:ext>
            </a:extLst>
          </p:cNvPr>
          <p:cNvSpPr/>
          <p:nvPr userDrawn="1"/>
        </p:nvSpPr>
        <p:spPr>
          <a:xfrm>
            <a:off x="861107" y="5390896"/>
            <a:ext cx="607299" cy="607299"/>
          </a:xfrm>
          <a:prstGeom prst="rect">
            <a:avLst/>
          </a:prstGeom>
          <a:solidFill>
            <a:schemeClr val="accent4"/>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11" name="Rectangle">
            <a:extLst>
              <a:ext uri="{FF2B5EF4-FFF2-40B4-BE49-F238E27FC236}">
                <a16:creationId xmlns:a16="http://schemas.microsoft.com/office/drawing/2014/main" id="{3D2DE0DF-793A-4E90-BB4C-004CD646F4EF}"/>
              </a:ext>
            </a:extLst>
          </p:cNvPr>
          <p:cNvSpPr/>
          <p:nvPr userDrawn="1"/>
        </p:nvSpPr>
        <p:spPr>
          <a:xfrm>
            <a:off x="576067" y="5108797"/>
            <a:ext cx="286654" cy="282073"/>
          </a:xfrm>
          <a:prstGeom prst="rect">
            <a:avLst/>
          </a:prstGeom>
          <a:solidFill>
            <a:schemeClr val="accent3"/>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12" name="Square">
            <a:extLst>
              <a:ext uri="{FF2B5EF4-FFF2-40B4-BE49-F238E27FC236}">
                <a16:creationId xmlns:a16="http://schemas.microsoft.com/office/drawing/2014/main" id="{C39C59F8-1EBA-44B6-940C-E67247F76722}"/>
              </a:ext>
            </a:extLst>
          </p:cNvPr>
          <p:cNvSpPr/>
          <p:nvPr userDrawn="1"/>
        </p:nvSpPr>
        <p:spPr>
          <a:xfrm>
            <a:off x="861107" y="4952474"/>
            <a:ext cx="157461" cy="157461"/>
          </a:xfrm>
          <a:prstGeom prst="rect">
            <a:avLst/>
          </a:prstGeom>
          <a:solidFill>
            <a:schemeClr val="accent4"/>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grpSp>
        <p:nvGrpSpPr>
          <p:cNvPr id="14" name="Group 13">
            <a:extLst>
              <a:ext uri="{FF2B5EF4-FFF2-40B4-BE49-F238E27FC236}">
                <a16:creationId xmlns:a16="http://schemas.microsoft.com/office/drawing/2014/main" id="{25251DAF-788D-46D0-84B3-34DFEE6262F3}"/>
              </a:ext>
            </a:extLst>
          </p:cNvPr>
          <p:cNvGrpSpPr/>
          <p:nvPr userDrawn="1"/>
        </p:nvGrpSpPr>
        <p:grpSpPr>
          <a:xfrm>
            <a:off x="1468406" y="5995719"/>
            <a:ext cx="1059754" cy="396801"/>
            <a:chOff x="1314450" y="6391094"/>
            <a:chExt cx="1123377" cy="420623"/>
          </a:xfrm>
        </p:grpSpPr>
        <p:sp>
          <p:nvSpPr>
            <p:cNvPr id="15" name="Freeform: Shape 14">
              <a:extLst>
                <a:ext uri="{FF2B5EF4-FFF2-40B4-BE49-F238E27FC236}">
                  <a16:creationId xmlns:a16="http://schemas.microsoft.com/office/drawing/2014/main" id="{A050DF4B-855E-41F4-9B0B-9B0BA01FB4FE}"/>
                </a:ext>
              </a:extLst>
            </p:cNvPr>
            <p:cNvSpPr/>
            <p:nvPr/>
          </p:nvSpPr>
          <p:spPr>
            <a:xfrm>
              <a:off x="1314450" y="6396809"/>
              <a:ext cx="78581" cy="78581"/>
            </a:xfrm>
            <a:custGeom>
              <a:avLst/>
              <a:gdLst>
                <a:gd name="connsiteX0" fmla="*/ 0 w 78581"/>
                <a:gd name="connsiteY0" fmla="*/ 0 h 78581"/>
                <a:gd name="connsiteX1" fmla="*/ 78581 w 78581"/>
                <a:gd name="connsiteY1" fmla="*/ 0 h 78581"/>
                <a:gd name="connsiteX2" fmla="*/ 78581 w 78581"/>
                <a:gd name="connsiteY2" fmla="*/ 78581 h 78581"/>
                <a:gd name="connsiteX3" fmla="*/ 0 w 78581"/>
                <a:gd name="connsiteY3" fmla="*/ 78581 h 78581"/>
              </a:gdLst>
              <a:ahLst/>
              <a:cxnLst>
                <a:cxn ang="0">
                  <a:pos x="connsiteX0" y="connsiteY0"/>
                </a:cxn>
                <a:cxn ang="0">
                  <a:pos x="connsiteX1" y="connsiteY1"/>
                </a:cxn>
                <a:cxn ang="0">
                  <a:pos x="connsiteX2" y="connsiteY2"/>
                </a:cxn>
                <a:cxn ang="0">
                  <a:pos x="connsiteX3" y="connsiteY3"/>
                </a:cxn>
              </a:cxnLst>
              <a:rect l="l" t="t" r="r" b="b"/>
              <a:pathLst>
                <a:path w="78581" h="78581">
                  <a:moveTo>
                    <a:pt x="0" y="0"/>
                  </a:moveTo>
                  <a:lnTo>
                    <a:pt x="78581" y="0"/>
                  </a:lnTo>
                  <a:lnTo>
                    <a:pt x="78581" y="78581"/>
                  </a:lnTo>
                  <a:lnTo>
                    <a:pt x="0" y="78581"/>
                  </a:lnTo>
                  <a:close/>
                </a:path>
              </a:pathLst>
            </a:custGeom>
            <a:solidFill>
              <a:srgbClr val="00B2E3"/>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D5E76890-19E8-4E79-B88A-5E246700E0DB}"/>
                </a:ext>
              </a:extLst>
            </p:cNvPr>
            <p:cNvSpPr/>
            <p:nvPr/>
          </p:nvSpPr>
          <p:spPr>
            <a:xfrm>
              <a:off x="1316545" y="6391094"/>
              <a:ext cx="995171" cy="420623"/>
            </a:xfrm>
            <a:custGeom>
              <a:avLst/>
              <a:gdLst>
                <a:gd name="connsiteX0" fmla="*/ 74486 w 995171"/>
                <a:gd name="connsiteY0" fmla="*/ 131921 h 420623"/>
                <a:gd name="connsiteX1" fmla="*/ 0 w 995171"/>
                <a:gd name="connsiteY1" fmla="*/ 131921 h 420623"/>
                <a:gd name="connsiteX2" fmla="*/ 0 w 995171"/>
                <a:gd name="connsiteY2" fmla="*/ 414719 h 420623"/>
                <a:gd name="connsiteX3" fmla="*/ 74486 w 995171"/>
                <a:gd name="connsiteY3" fmla="*/ 414719 h 420623"/>
                <a:gd name="connsiteX4" fmla="*/ 74486 w 995171"/>
                <a:gd name="connsiteY4" fmla="*/ 131921 h 420623"/>
                <a:gd name="connsiteX5" fmla="*/ 568262 w 995171"/>
                <a:gd name="connsiteY5" fmla="*/ 417576 h 420623"/>
                <a:gd name="connsiteX6" fmla="*/ 568262 w 995171"/>
                <a:gd name="connsiteY6" fmla="*/ 348234 h 420623"/>
                <a:gd name="connsiteX7" fmla="*/ 541306 w 995171"/>
                <a:gd name="connsiteY7" fmla="*/ 346520 h 420623"/>
                <a:gd name="connsiteX8" fmla="*/ 523780 w 995171"/>
                <a:gd name="connsiteY8" fmla="*/ 338804 h 420623"/>
                <a:gd name="connsiteX9" fmla="*/ 516065 w 995171"/>
                <a:gd name="connsiteY9" fmla="*/ 321945 h 420623"/>
                <a:gd name="connsiteX10" fmla="*/ 514350 w 995171"/>
                <a:gd name="connsiteY10" fmla="*/ 294608 h 420623"/>
                <a:gd name="connsiteX11" fmla="*/ 514350 w 995171"/>
                <a:gd name="connsiteY11" fmla="*/ 195644 h 420623"/>
                <a:gd name="connsiteX12" fmla="*/ 568262 w 995171"/>
                <a:gd name="connsiteY12" fmla="*/ 195644 h 420623"/>
                <a:gd name="connsiteX13" fmla="*/ 568262 w 995171"/>
                <a:gd name="connsiteY13" fmla="*/ 131921 h 420623"/>
                <a:gd name="connsiteX14" fmla="*/ 514350 w 995171"/>
                <a:gd name="connsiteY14" fmla="*/ 131921 h 420623"/>
                <a:gd name="connsiteX15" fmla="*/ 514350 w 995171"/>
                <a:gd name="connsiteY15" fmla="*/ 21812 h 420623"/>
                <a:gd name="connsiteX16" fmla="*/ 439865 w 995171"/>
                <a:gd name="connsiteY16" fmla="*/ 21812 h 420623"/>
                <a:gd name="connsiteX17" fmla="*/ 439865 w 995171"/>
                <a:gd name="connsiteY17" fmla="*/ 295180 h 420623"/>
                <a:gd name="connsiteX18" fmla="*/ 445865 w 995171"/>
                <a:gd name="connsiteY18" fmla="*/ 353473 h 420623"/>
                <a:gd name="connsiteX19" fmla="*/ 465677 w 995171"/>
                <a:gd name="connsiteY19" fmla="*/ 391001 h 420623"/>
                <a:gd name="connsiteX20" fmla="*/ 502063 w 995171"/>
                <a:gd name="connsiteY20" fmla="*/ 411385 h 420623"/>
                <a:gd name="connsiteX21" fmla="*/ 558927 w 995171"/>
                <a:gd name="connsiteY21" fmla="*/ 417671 h 420623"/>
                <a:gd name="connsiteX22" fmla="*/ 568262 w 995171"/>
                <a:gd name="connsiteY22" fmla="*/ 417671 h 420623"/>
                <a:gd name="connsiteX23" fmla="*/ 995172 w 995171"/>
                <a:gd name="connsiteY23" fmla="*/ 0 h 420623"/>
                <a:gd name="connsiteX24" fmla="*/ 920687 w 995171"/>
                <a:gd name="connsiteY24" fmla="*/ 0 h 420623"/>
                <a:gd name="connsiteX25" fmla="*/ 920687 w 995171"/>
                <a:gd name="connsiteY25" fmla="*/ 414719 h 420623"/>
                <a:gd name="connsiteX26" fmla="*/ 995172 w 995171"/>
                <a:gd name="connsiteY26" fmla="*/ 414719 h 420623"/>
                <a:gd name="connsiteX27" fmla="*/ 995172 w 995171"/>
                <a:gd name="connsiteY27" fmla="*/ 0 h 420623"/>
                <a:gd name="connsiteX28" fmla="*/ 367951 w 995171"/>
                <a:gd name="connsiteY28" fmla="*/ 159830 h 420623"/>
                <a:gd name="connsiteX29" fmla="*/ 281273 w 995171"/>
                <a:gd name="connsiteY29" fmla="*/ 126206 h 420623"/>
                <a:gd name="connsiteX30" fmla="*/ 232410 w 995171"/>
                <a:gd name="connsiteY30" fmla="*/ 137065 h 420623"/>
                <a:gd name="connsiteX31" fmla="*/ 195358 w 995171"/>
                <a:gd name="connsiteY31" fmla="*/ 167259 h 420623"/>
                <a:gd name="connsiteX32" fmla="*/ 191262 w 995171"/>
                <a:gd name="connsiteY32" fmla="*/ 172498 h 420623"/>
                <a:gd name="connsiteX33" fmla="*/ 191262 w 995171"/>
                <a:gd name="connsiteY33" fmla="*/ 167831 h 420623"/>
                <a:gd name="connsiteX34" fmla="*/ 191262 w 995171"/>
                <a:gd name="connsiteY34" fmla="*/ 132017 h 420623"/>
                <a:gd name="connsiteX35" fmla="*/ 117920 w 995171"/>
                <a:gd name="connsiteY35" fmla="*/ 132017 h 420623"/>
                <a:gd name="connsiteX36" fmla="*/ 117920 w 995171"/>
                <a:gd name="connsiteY36" fmla="*/ 414814 h 420623"/>
                <a:gd name="connsiteX37" fmla="*/ 191929 w 995171"/>
                <a:gd name="connsiteY37" fmla="*/ 414814 h 420623"/>
                <a:gd name="connsiteX38" fmla="*/ 191929 w 995171"/>
                <a:gd name="connsiteY38" fmla="*/ 264128 h 420623"/>
                <a:gd name="connsiteX39" fmla="*/ 192024 w 995171"/>
                <a:gd name="connsiteY39" fmla="*/ 274606 h 420623"/>
                <a:gd name="connsiteX40" fmla="*/ 192119 w 995171"/>
                <a:gd name="connsiteY40" fmla="*/ 269558 h 420623"/>
                <a:gd name="connsiteX41" fmla="*/ 211741 w 995171"/>
                <a:gd name="connsiteY41" fmla="*/ 210884 h 420623"/>
                <a:gd name="connsiteX42" fmla="*/ 258985 w 995171"/>
                <a:gd name="connsiteY42" fmla="*/ 190786 h 420623"/>
                <a:gd name="connsiteX43" fmla="*/ 307753 w 995171"/>
                <a:gd name="connsiteY43" fmla="*/ 210407 h 420623"/>
                <a:gd name="connsiteX44" fmla="*/ 323945 w 995171"/>
                <a:gd name="connsiteY44" fmla="*/ 264605 h 420623"/>
                <a:gd name="connsiteX45" fmla="*/ 323945 w 995171"/>
                <a:gd name="connsiteY45" fmla="*/ 264605 h 420623"/>
                <a:gd name="connsiteX46" fmla="*/ 323945 w 995171"/>
                <a:gd name="connsiteY46" fmla="*/ 265176 h 420623"/>
                <a:gd name="connsiteX47" fmla="*/ 323945 w 995171"/>
                <a:gd name="connsiteY47" fmla="*/ 265271 h 420623"/>
                <a:gd name="connsiteX48" fmla="*/ 323945 w 995171"/>
                <a:gd name="connsiteY48" fmla="*/ 414814 h 420623"/>
                <a:gd name="connsiteX49" fmla="*/ 399098 w 995171"/>
                <a:gd name="connsiteY49" fmla="*/ 414814 h 420623"/>
                <a:gd name="connsiteX50" fmla="*/ 399098 w 995171"/>
                <a:gd name="connsiteY50" fmla="*/ 254222 h 420623"/>
                <a:gd name="connsiteX51" fmla="*/ 367951 w 995171"/>
                <a:gd name="connsiteY51" fmla="*/ 159830 h 420623"/>
                <a:gd name="connsiteX52" fmla="*/ 881825 w 995171"/>
                <a:gd name="connsiteY52" fmla="*/ 272796 h 420623"/>
                <a:gd name="connsiteX53" fmla="*/ 871061 w 995171"/>
                <a:gd name="connsiteY53" fmla="*/ 215646 h 420623"/>
                <a:gd name="connsiteX54" fmla="*/ 841057 w 995171"/>
                <a:gd name="connsiteY54" fmla="*/ 168974 h 420623"/>
                <a:gd name="connsiteX55" fmla="*/ 794957 w 995171"/>
                <a:gd name="connsiteY55" fmla="*/ 137636 h 420623"/>
                <a:gd name="connsiteX56" fmla="*/ 735806 w 995171"/>
                <a:gd name="connsiteY56" fmla="*/ 126302 h 420623"/>
                <a:gd name="connsiteX57" fmla="*/ 678371 w 995171"/>
                <a:gd name="connsiteY57" fmla="*/ 137922 h 420623"/>
                <a:gd name="connsiteX58" fmla="*/ 631698 w 995171"/>
                <a:gd name="connsiteY58" fmla="*/ 169355 h 420623"/>
                <a:gd name="connsiteX59" fmla="*/ 600266 w 995171"/>
                <a:gd name="connsiteY59" fmla="*/ 216027 h 420623"/>
                <a:gd name="connsiteX60" fmla="*/ 588645 w 995171"/>
                <a:gd name="connsiteY60" fmla="*/ 273463 h 420623"/>
                <a:gd name="connsiteX61" fmla="*/ 599694 w 995171"/>
                <a:gd name="connsiteY61" fmla="*/ 330899 h 420623"/>
                <a:gd name="connsiteX62" fmla="*/ 630269 w 995171"/>
                <a:gd name="connsiteY62" fmla="*/ 377571 h 420623"/>
                <a:gd name="connsiteX63" fmla="*/ 677513 w 995171"/>
                <a:gd name="connsiteY63" fmla="*/ 409004 h 420623"/>
                <a:gd name="connsiteX64" fmla="*/ 738092 w 995171"/>
                <a:gd name="connsiteY64" fmla="*/ 420624 h 420623"/>
                <a:gd name="connsiteX65" fmla="*/ 863918 w 995171"/>
                <a:gd name="connsiteY65" fmla="*/ 365093 h 420623"/>
                <a:gd name="connsiteX66" fmla="*/ 810292 w 995171"/>
                <a:gd name="connsiteY66" fmla="*/ 324231 h 420623"/>
                <a:gd name="connsiteX67" fmla="*/ 738664 w 995171"/>
                <a:gd name="connsiteY67" fmla="*/ 355854 h 420623"/>
                <a:gd name="connsiteX68" fmla="*/ 687229 w 995171"/>
                <a:gd name="connsiteY68" fmla="*/ 341376 h 420623"/>
                <a:gd name="connsiteX69" fmla="*/ 660368 w 995171"/>
                <a:gd name="connsiteY69" fmla="*/ 302133 h 420623"/>
                <a:gd name="connsiteX70" fmla="*/ 659606 w 995171"/>
                <a:gd name="connsiteY70" fmla="*/ 299466 h 420623"/>
                <a:gd name="connsiteX71" fmla="*/ 881825 w 995171"/>
                <a:gd name="connsiteY71" fmla="*/ 299466 h 420623"/>
                <a:gd name="connsiteX72" fmla="*/ 881825 w 995171"/>
                <a:gd name="connsiteY72" fmla="*/ 272796 h 420623"/>
                <a:gd name="connsiteX73" fmla="*/ 660368 w 995171"/>
                <a:gd name="connsiteY73" fmla="*/ 246793 h 420623"/>
                <a:gd name="connsiteX74" fmla="*/ 735330 w 995171"/>
                <a:gd name="connsiteY74" fmla="*/ 189929 h 420623"/>
                <a:gd name="connsiteX75" fmla="*/ 810387 w 995171"/>
                <a:gd name="connsiteY75" fmla="*/ 246698 h 420623"/>
                <a:gd name="connsiteX76" fmla="*/ 660368 w 995171"/>
                <a:gd name="connsiteY76" fmla="*/ 246793 h 420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995171" h="420623">
                  <a:moveTo>
                    <a:pt x="74486" y="131921"/>
                  </a:moveTo>
                  <a:lnTo>
                    <a:pt x="0" y="131921"/>
                  </a:lnTo>
                  <a:lnTo>
                    <a:pt x="0" y="414719"/>
                  </a:lnTo>
                  <a:lnTo>
                    <a:pt x="74486" y="414719"/>
                  </a:lnTo>
                  <a:lnTo>
                    <a:pt x="74486" y="131921"/>
                  </a:lnTo>
                  <a:close/>
                  <a:moveTo>
                    <a:pt x="568262" y="417576"/>
                  </a:moveTo>
                  <a:lnTo>
                    <a:pt x="568262" y="348234"/>
                  </a:lnTo>
                  <a:cubicBezTo>
                    <a:pt x="557308" y="348139"/>
                    <a:pt x="548259" y="347567"/>
                    <a:pt x="541306" y="346520"/>
                  </a:cubicBezTo>
                  <a:cubicBezTo>
                    <a:pt x="533591" y="345281"/>
                    <a:pt x="527685" y="342710"/>
                    <a:pt x="523780" y="338804"/>
                  </a:cubicBezTo>
                  <a:cubicBezTo>
                    <a:pt x="519875" y="334899"/>
                    <a:pt x="517303" y="329184"/>
                    <a:pt x="516065" y="321945"/>
                  </a:cubicBezTo>
                  <a:cubicBezTo>
                    <a:pt x="514922" y="314992"/>
                    <a:pt x="514350" y="305753"/>
                    <a:pt x="514350" y="294608"/>
                  </a:cubicBezTo>
                  <a:lnTo>
                    <a:pt x="514350" y="195644"/>
                  </a:lnTo>
                  <a:lnTo>
                    <a:pt x="568262" y="195644"/>
                  </a:lnTo>
                  <a:lnTo>
                    <a:pt x="568262" y="131921"/>
                  </a:lnTo>
                  <a:lnTo>
                    <a:pt x="514350" y="131921"/>
                  </a:lnTo>
                  <a:lnTo>
                    <a:pt x="514350" y="21812"/>
                  </a:lnTo>
                  <a:lnTo>
                    <a:pt x="439865" y="21812"/>
                  </a:lnTo>
                  <a:lnTo>
                    <a:pt x="439865" y="295180"/>
                  </a:lnTo>
                  <a:cubicBezTo>
                    <a:pt x="439865" y="318230"/>
                    <a:pt x="441865" y="337852"/>
                    <a:pt x="445865" y="353473"/>
                  </a:cubicBezTo>
                  <a:cubicBezTo>
                    <a:pt x="449771" y="368903"/>
                    <a:pt x="456438" y="381572"/>
                    <a:pt x="465677" y="391001"/>
                  </a:cubicBezTo>
                  <a:cubicBezTo>
                    <a:pt x="474917" y="400431"/>
                    <a:pt x="487204" y="407289"/>
                    <a:pt x="502063" y="411385"/>
                  </a:cubicBezTo>
                  <a:cubicBezTo>
                    <a:pt x="517112" y="415481"/>
                    <a:pt x="536258" y="417671"/>
                    <a:pt x="558927" y="417671"/>
                  </a:cubicBezTo>
                  <a:lnTo>
                    <a:pt x="568262" y="417671"/>
                  </a:lnTo>
                  <a:close/>
                  <a:moveTo>
                    <a:pt x="995172" y="0"/>
                  </a:moveTo>
                  <a:lnTo>
                    <a:pt x="920687" y="0"/>
                  </a:lnTo>
                  <a:lnTo>
                    <a:pt x="920687" y="414719"/>
                  </a:lnTo>
                  <a:lnTo>
                    <a:pt x="995172" y="414719"/>
                  </a:lnTo>
                  <a:lnTo>
                    <a:pt x="995172" y="0"/>
                  </a:lnTo>
                  <a:close/>
                  <a:moveTo>
                    <a:pt x="367951" y="159830"/>
                  </a:moveTo>
                  <a:cubicBezTo>
                    <a:pt x="347282" y="137541"/>
                    <a:pt x="318135" y="126206"/>
                    <a:pt x="281273" y="126206"/>
                  </a:cubicBezTo>
                  <a:cubicBezTo>
                    <a:pt x="263462" y="126206"/>
                    <a:pt x="247079" y="129921"/>
                    <a:pt x="232410" y="137065"/>
                  </a:cubicBezTo>
                  <a:cubicBezTo>
                    <a:pt x="217742" y="144304"/>
                    <a:pt x="205264" y="154496"/>
                    <a:pt x="195358" y="167259"/>
                  </a:cubicBezTo>
                  <a:lnTo>
                    <a:pt x="191262" y="172498"/>
                  </a:lnTo>
                  <a:lnTo>
                    <a:pt x="191262" y="167831"/>
                  </a:lnTo>
                  <a:lnTo>
                    <a:pt x="191262" y="132017"/>
                  </a:lnTo>
                  <a:lnTo>
                    <a:pt x="117920" y="132017"/>
                  </a:lnTo>
                  <a:lnTo>
                    <a:pt x="117920" y="414814"/>
                  </a:lnTo>
                  <a:lnTo>
                    <a:pt x="191929" y="414814"/>
                  </a:lnTo>
                  <a:lnTo>
                    <a:pt x="191929" y="264128"/>
                  </a:lnTo>
                  <a:lnTo>
                    <a:pt x="192024" y="274606"/>
                  </a:lnTo>
                  <a:cubicBezTo>
                    <a:pt x="192024" y="272891"/>
                    <a:pt x="192024" y="271177"/>
                    <a:pt x="192119" y="269558"/>
                  </a:cubicBezTo>
                  <a:cubicBezTo>
                    <a:pt x="192881" y="243173"/>
                    <a:pt x="199454" y="223456"/>
                    <a:pt x="211741" y="210884"/>
                  </a:cubicBezTo>
                  <a:cubicBezTo>
                    <a:pt x="224790" y="197549"/>
                    <a:pt x="240697" y="190786"/>
                    <a:pt x="258985" y="190786"/>
                  </a:cubicBezTo>
                  <a:cubicBezTo>
                    <a:pt x="280511" y="190786"/>
                    <a:pt x="296894" y="197358"/>
                    <a:pt x="307753" y="210407"/>
                  </a:cubicBezTo>
                  <a:cubicBezTo>
                    <a:pt x="318421" y="223171"/>
                    <a:pt x="323850" y="241364"/>
                    <a:pt x="323945" y="264605"/>
                  </a:cubicBezTo>
                  <a:lnTo>
                    <a:pt x="323945" y="264605"/>
                  </a:lnTo>
                  <a:lnTo>
                    <a:pt x="323945" y="265176"/>
                  </a:lnTo>
                  <a:lnTo>
                    <a:pt x="323945" y="265271"/>
                  </a:lnTo>
                  <a:lnTo>
                    <a:pt x="323945" y="414814"/>
                  </a:lnTo>
                  <a:lnTo>
                    <a:pt x="399098" y="414814"/>
                  </a:lnTo>
                  <a:lnTo>
                    <a:pt x="399098" y="254222"/>
                  </a:lnTo>
                  <a:cubicBezTo>
                    <a:pt x="399193" y="213931"/>
                    <a:pt x="388620" y="182118"/>
                    <a:pt x="367951" y="159830"/>
                  </a:cubicBezTo>
                  <a:moveTo>
                    <a:pt x="881825" y="272796"/>
                  </a:moveTo>
                  <a:cubicBezTo>
                    <a:pt x="881825" y="252508"/>
                    <a:pt x="878205" y="233267"/>
                    <a:pt x="871061" y="215646"/>
                  </a:cubicBezTo>
                  <a:cubicBezTo>
                    <a:pt x="863918" y="198025"/>
                    <a:pt x="853821" y="182309"/>
                    <a:pt x="841057" y="168974"/>
                  </a:cubicBezTo>
                  <a:cubicBezTo>
                    <a:pt x="828294" y="155639"/>
                    <a:pt x="812768" y="145066"/>
                    <a:pt x="794957" y="137636"/>
                  </a:cubicBezTo>
                  <a:cubicBezTo>
                    <a:pt x="777145" y="130112"/>
                    <a:pt x="757238" y="126302"/>
                    <a:pt x="735806" y="126302"/>
                  </a:cubicBezTo>
                  <a:cubicBezTo>
                    <a:pt x="715518" y="126302"/>
                    <a:pt x="696182" y="130207"/>
                    <a:pt x="678371" y="137922"/>
                  </a:cubicBezTo>
                  <a:cubicBezTo>
                    <a:pt x="660559" y="145637"/>
                    <a:pt x="644843" y="156210"/>
                    <a:pt x="631698" y="169355"/>
                  </a:cubicBezTo>
                  <a:cubicBezTo>
                    <a:pt x="618554" y="182499"/>
                    <a:pt x="607981" y="198215"/>
                    <a:pt x="600266" y="216027"/>
                  </a:cubicBezTo>
                  <a:cubicBezTo>
                    <a:pt x="592550" y="233839"/>
                    <a:pt x="588645" y="253175"/>
                    <a:pt x="588645" y="273463"/>
                  </a:cubicBezTo>
                  <a:cubicBezTo>
                    <a:pt x="588645" y="293751"/>
                    <a:pt x="592360" y="313087"/>
                    <a:pt x="599694" y="330899"/>
                  </a:cubicBezTo>
                  <a:cubicBezTo>
                    <a:pt x="607028" y="348710"/>
                    <a:pt x="617315" y="364426"/>
                    <a:pt x="630269" y="377571"/>
                  </a:cubicBezTo>
                  <a:cubicBezTo>
                    <a:pt x="643223" y="390716"/>
                    <a:pt x="659130" y="401288"/>
                    <a:pt x="677513" y="409004"/>
                  </a:cubicBezTo>
                  <a:cubicBezTo>
                    <a:pt x="695897" y="416719"/>
                    <a:pt x="716280" y="420624"/>
                    <a:pt x="738092" y="420624"/>
                  </a:cubicBezTo>
                  <a:cubicBezTo>
                    <a:pt x="801148" y="420624"/>
                    <a:pt x="840391" y="391954"/>
                    <a:pt x="863918" y="365093"/>
                  </a:cubicBezTo>
                  <a:lnTo>
                    <a:pt x="810292" y="324231"/>
                  </a:lnTo>
                  <a:cubicBezTo>
                    <a:pt x="798957" y="337661"/>
                    <a:pt x="772192" y="355854"/>
                    <a:pt x="738664" y="355854"/>
                  </a:cubicBezTo>
                  <a:cubicBezTo>
                    <a:pt x="717614" y="355854"/>
                    <a:pt x="700373" y="350996"/>
                    <a:pt x="687229" y="341376"/>
                  </a:cubicBezTo>
                  <a:cubicBezTo>
                    <a:pt x="674084" y="331756"/>
                    <a:pt x="665036" y="318611"/>
                    <a:pt x="660368" y="302133"/>
                  </a:cubicBezTo>
                  <a:lnTo>
                    <a:pt x="659606" y="299466"/>
                  </a:lnTo>
                  <a:lnTo>
                    <a:pt x="881825" y="299466"/>
                  </a:lnTo>
                  <a:lnTo>
                    <a:pt x="881825" y="272796"/>
                  </a:lnTo>
                  <a:close/>
                  <a:moveTo>
                    <a:pt x="660368" y="246793"/>
                  </a:moveTo>
                  <a:cubicBezTo>
                    <a:pt x="660368" y="226124"/>
                    <a:pt x="684086" y="189929"/>
                    <a:pt x="735330" y="189929"/>
                  </a:cubicBezTo>
                  <a:cubicBezTo>
                    <a:pt x="786575" y="189929"/>
                    <a:pt x="810387" y="226028"/>
                    <a:pt x="810387" y="246698"/>
                  </a:cubicBezTo>
                  <a:lnTo>
                    <a:pt x="660368" y="246793"/>
                  </a:lnTo>
                  <a:close/>
                </a:path>
              </a:pathLst>
            </a:custGeom>
            <a:solidFill>
              <a:srgbClr val="FFFFFF"/>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1094D935-4B06-467E-ACD3-E78CD1B86EE3}"/>
                </a:ext>
              </a:extLst>
            </p:cNvPr>
            <p:cNvSpPr/>
            <p:nvPr/>
          </p:nvSpPr>
          <p:spPr>
            <a:xfrm>
              <a:off x="2358770" y="6728469"/>
              <a:ext cx="79057" cy="79057"/>
            </a:xfrm>
            <a:custGeom>
              <a:avLst/>
              <a:gdLst>
                <a:gd name="connsiteX0" fmla="*/ 39529 w 79057"/>
                <a:gd name="connsiteY0" fmla="*/ 5620 h 79057"/>
                <a:gd name="connsiteX1" fmla="*/ 73438 w 79057"/>
                <a:gd name="connsiteY1" fmla="*/ 39529 h 79057"/>
                <a:gd name="connsiteX2" fmla="*/ 39529 w 79057"/>
                <a:gd name="connsiteY2" fmla="*/ 73438 h 79057"/>
                <a:gd name="connsiteX3" fmla="*/ 5620 w 79057"/>
                <a:gd name="connsiteY3" fmla="*/ 39529 h 79057"/>
                <a:gd name="connsiteX4" fmla="*/ 39529 w 79057"/>
                <a:gd name="connsiteY4" fmla="*/ 5620 h 79057"/>
                <a:gd name="connsiteX5" fmla="*/ 39529 w 79057"/>
                <a:gd name="connsiteY5" fmla="*/ 0 h 79057"/>
                <a:gd name="connsiteX6" fmla="*/ 0 w 79057"/>
                <a:gd name="connsiteY6" fmla="*/ 39529 h 79057"/>
                <a:gd name="connsiteX7" fmla="*/ 39529 w 79057"/>
                <a:gd name="connsiteY7" fmla="*/ 79058 h 79057"/>
                <a:gd name="connsiteX8" fmla="*/ 79058 w 79057"/>
                <a:gd name="connsiteY8" fmla="*/ 39529 h 79057"/>
                <a:gd name="connsiteX9" fmla="*/ 39529 w 79057"/>
                <a:gd name="connsiteY9" fmla="*/ 0 h 79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057" h="79057">
                  <a:moveTo>
                    <a:pt x="39529" y="5620"/>
                  </a:moveTo>
                  <a:cubicBezTo>
                    <a:pt x="58198" y="5620"/>
                    <a:pt x="73438" y="20860"/>
                    <a:pt x="73438" y="39529"/>
                  </a:cubicBezTo>
                  <a:cubicBezTo>
                    <a:pt x="73438" y="58198"/>
                    <a:pt x="58198" y="73438"/>
                    <a:pt x="39529" y="73438"/>
                  </a:cubicBezTo>
                  <a:cubicBezTo>
                    <a:pt x="20860" y="73438"/>
                    <a:pt x="5620" y="58198"/>
                    <a:pt x="5620" y="39529"/>
                  </a:cubicBezTo>
                  <a:cubicBezTo>
                    <a:pt x="5620" y="20860"/>
                    <a:pt x="20860" y="5620"/>
                    <a:pt x="39529" y="5620"/>
                  </a:cubicBezTo>
                  <a:moveTo>
                    <a:pt x="39529" y="0"/>
                  </a:moveTo>
                  <a:cubicBezTo>
                    <a:pt x="17717" y="0"/>
                    <a:pt x="0" y="17717"/>
                    <a:pt x="0" y="39529"/>
                  </a:cubicBezTo>
                  <a:cubicBezTo>
                    <a:pt x="0" y="61341"/>
                    <a:pt x="17717" y="79058"/>
                    <a:pt x="39529" y="79058"/>
                  </a:cubicBezTo>
                  <a:cubicBezTo>
                    <a:pt x="61341" y="79058"/>
                    <a:pt x="79058" y="61341"/>
                    <a:pt x="79058" y="39529"/>
                  </a:cubicBezTo>
                  <a:cubicBezTo>
                    <a:pt x="79058" y="17717"/>
                    <a:pt x="61341" y="0"/>
                    <a:pt x="39529" y="0"/>
                  </a:cubicBezTo>
                </a:path>
              </a:pathLst>
            </a:custGeom>
            <a:solidFill>
              <a:srgbClr val="FFFFFF"/>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C3E1BDA4-68F2-4FA3-BD91-CBC85BF15A79}"/>
                </a:ext>
              </a:extLst>
            </p:cNvPr>
            <p:cNvSpPr/>
            <p:nvPr/>
          </p:nvSpPr>
          <p:spPr>
            <a:xfrm>
              <a:off x="2384869" y="6748090"/>
              <a:ext cx="30765" cy="39528"/>
            </a:xfrm>
            <a:custGeom>
              <a:avLst/>
              <a:gdLst>
                <a:gd name="connsiteX0" fmla="*/ 16383 w 30765"/>
                <a:gd name="connsiteY0" fmla="*/ 95 h 39528"/>
                <a:gd name="connsiteX1" fmla="*/ 23051 w 30765"/>
                <a:gd name="connsiteY1" fmla="*/ 1715 h 39528"/>
                <a:gd name="connsiteX2" fmla="*/ 27718 w 30765"/>
                <a:gd name="connsiteY2" fmla="*/ 6191 h 39528"/>
                <a:gd name="connsiteX3" fmla="*/ 29337 w 30765"/>
                <a:gd name="connsiteY3" fmla="*/ 12478 h 39528"/>
                <a:gd name="connsiteX4" fmla="*/ 27146 w 30765"/>
                <a:gd name="connsiteY4" fmla="*/ 19622 h 39528"/>
                <a:gd name="connsiteX5" fmla="*/ 21812 w 30765"/>
                <a:gd name="connsiteY5" fmla="*/ 23717 h 39528"/>
                <a:gd name="connsiteX6" fmla="*/ 30766 w 30765"/>
                <a:gd name="connsiteY6" fmla="*/ 39529 h 39528"/>
                <a:gd name="connsiteX7" fmla="*/ 23717 w 30765"/>
                <a:gd name="connsiteY7" fmla="*/ 39529 h 39528"/>
                <a:gd name="connsiteX8" fmla="*/ 15526 w 30765"/>
                <a:gd name="connsiteY8" fmla="*/ 24860 h 39528"/>
                <a:gd name="connsiteX9" fmla="*/ 6191 w 30765"/>
                <a:gd name="connsiteY9" fmla="*/ 24860 h 39528"/>
                <a:gd name="connsiteX10" fmla="*/ 6191 w 30765"/>
                <a:gd name="connsiteY10" fmla="*/ 39529 h 39528"/>
                <a:gd name="connsiteX11" fmla="*/ 0 w 30765"/>
                <a:gd name="connsiteY11" fmla="*/ 39529 h 39528"/>
                <a:gd name="connsiteX12" fmla="*/ 0 w 30765"/>
                <a:gd name="connsiteY12" fmla="*/ 0 h 39528"/>
                <a:gd name="connsiteX13" fmla="*/ 16383 w 30765"/>
                <a:gd name="connsiteY13" fmla="*/ 0 h 39528"/>
                <a:gd name="connsiteX14" fmla="*/ 16383 w 30765"/>
                <a:gd name="connsiteY14" fmla="*/ 19336 h 39528"/>
                <a:gd name="connsiteX15" fmla="*/ 19907 w 30765"/>
                <a:gd name="connsiteY15" fmla="*/ 18478 h 39528"/>
                <a:gd name="connsiteX16" fmla="*/ 22289 w 30765"/>
                <a:gd name="connsiteY16" fmla="*/ 16097 h 39528"/>
                <a:gd name="connsiteX17" fmla="*/ 23146 w 30765"/>
                <a:gd name="connsiteY17" fmla="*/ 12573 h 39528"/>
                <a:gd name="connsiteX18" fmla="*/ 22289 w 30765"/>
                <a:gd name="connsiteY18" fmla="*/ 9049 h 39528"/>
                <a:gd name="connsiteX19" fmla="*/ 19907 w 30765"/>
                <a:gd name="connsiteY19" fmla="*/ 6668 h 39528"/>
                <a:gd name="connsiteX20" fmla="*/ 16383 w 30765"/>
                <a:gd name="connsiteY20" fmla="*/ 5810 h 39528"/>
                <a:gd name="connsiteX21" fmla="*/ 6191 w 30765"/>
                <a:gd name="connsiteY21" fmla="*/ 5810 h 39528"/>
                <a:gd name="connsiteX22" fmla="*/ 6191 w 30765"/>
                <a:gd name="connsiteY22" fmla="*/ 19336 h 39528"/>
                <a:gd name="connsiteX23" fmla="*/ 16383 w 30765"/>
                <a:gd name="connsiteY23" fmla="*/ 19336 h 39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765" h="39528">
                  <a:moveTo>
                    <a:pt x="16383" y="95"/>
                  </a:moveTo>
                  <a:cubicBezTo>
                    <a:pt x="18860" y="95"/>
                    <a:pt x="21050" y="667"/>
                    <a:pt x="23051" y="1715"/>
                  </a:cubicBezTo>
                  <a:cubicBezTo>
                    <a:pt x="25051" y="2762"/>
                    <a:pt x="26575" y="4286"/>
                    <a:pt x="27718" y="6191"/>
                  </a:cubicBezTo>
                  <a:cubicBezTo>
                    <a:pt x="28861" y="8096"/>
                    <a:pt x="29337" y="10192"/>
                    <a:pt x="29337" y="12478"/>
                  </a:cubicBezTo>
                  <a:cubicBezTo>
                    <a:pt x="29337" y="15335"/>
                    <a:pt x="28575" y="17717"/>
                    <a:pt x="27146" y="19622"/>
                  </a:cubicBezTo>
                  <a:cubicBezTo>
                    <a:pt x="25718" y="21527"/>
                    <a:pt x="23908" y="22860"/>
                    <a:pt x="21812" y="23717"/>
                  </a:cubicBezTo>
                  <a:lnTo>
                    <a:pt x="30766" y="39529"/>
                  </a:lnTo>
                  <a:lnTo>
                    <a:pt x="23717" y="39529"/>
                  </a:lnTo>
                  <a:lnTo>
                    <a:pt x="15526" y="24860"/>
                  </a:lnTo>
                  <a:lnTo>
                    <a:pt x="6191" y="24860"/>
                  </a:lnTo>
                  <a:lnTo>
                    <a:pt x="6191" y="39529"/>
                  </a:lnTo>
                  <a:lnTo>
                    <a:pt x="0" y="39529"/>
                  </a:lnTo>
                  <a:lnTo>
                    <a:pt x="0" y="0"/>
                  </a:lnTo>
                  <a:lnTo>
                    <a:pt x="16383" y="0"/>
                  </a:lnTo>
                  <a:close/>
                  <a:moveTo>
                    <a:pt x="16383" y="19336"/>
                  </a:moveTo>
                  <a:cubicBezTo>
                    <a:pt x="17717" y="19336"/>
                    <a:pt x="18860" y="19050"/>
                    <a:pt x="19907" y="18478"/>
                  </a:cubicBezTo>
                  <a:cubicBezTo>
                    <a:pt x="20955" y="17907"/>
                    <a:pt x="21717" y="17050"/>
                    <a:pt x="22289" y="16097"/>
                  </a:cubicBezTo>
                  <a:cubicBezTo>
                    <a:pt x="22860" y="15050"/>
                    <a:pt x="23146" y="13906"/>
                    <a:pt x="23146" y="12573"/>
                  </a:cubicBezTo>
                  <a:cubicBezTo>
                    <a:pt x="23146" y="11240"/>
                    <a:pt x="22860" y="10097"/>
                    <a:pt x="22289" y="9049"/>
                  </a:cubicBezTo>
                  <a:cubicBezTo>
                    <a:pt x="21717" y="8001"/>
                    <a:pt x="20860" y="7239"/>
                    <a:pt x="19907" y="6668"/>
                  </a:cubicBezTo>
                  <a:cubicBezTo>
                    <a:pt x="18860" y="6096"/>
                    <a:pt x="17717" y="5810"/>
                    <a:pt x="16383" y="5810"/>
                  </a:cubicBezTo>
                  <a:lnTo>
                    <a:pt x="6191" y="5810"/>
                  </a:lnTo>
                  <a:lnTo>
                    <a:pt x="6191" y="19336"/>
                  </a:lnTo>
                  <a:lnTo>
                    <a:pt x="16383" y="19336"/>
                  </a:lnTo>
                  <a:close/>
                </a:path>
              </a:pathLst>
            </a:custGeom>
            <a:solidFill>
              <a:srgbClr val="FFFFFF"/>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885001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Title, Sub &amp; Content Blue 3">
    <p:bg>
      <p:bgPr>
        <a:solidFill>
          <a:schemeClr val="accent1"/>
        </a:solidFill>
        <a:effectLst/>
      </p:bgPr>
    </p:bg>
    <p:spTree>
      <p:nvGrpSpPr>
        <p:cNvPr id="1" name=""/>
        <p:cNvGrpSpPr/>
        <p:nvPr/>
      </p:nvGrpSpPr>
      <p:grpSpPr>
        <a:xfrm>
          <a:off x="0" y="0"/>
          <a:ext cx="0" cy="0"/>
          <a:chOff x="0" y="0"/>
          <a:chExt cx="0" cy="0"/>
        </a:xfrm>
      </p:grpSpPr>
      <p:sp>
        <p:nvSpPr>
          <p:cNvPr id="13" name="Content Placeholder 2">
            <a:extLst>
              <a:ext uri="{FF2B5EF4-FFF2-40B4-BE49-F238E27FC236}">
                <a16:creationId xmlns:a16="http://schemas.microsoft.com/office/drawing/2014/main" id="{DFE89D76-523B-456C-9EE9-BC9CB964E5C3}"/>
              </a:ext>
            </a:extLst>
          </p:cNvPr>
          <p:cNvSpPr>
            <a:spLocks noGrp="1"/>
          </p:cNvSpPr>
          <p:nvPr>
            <p:ph sz="quarter" idx="27"/>
          </p:nvPr>
        </p:nvSpPr>
        <p:spPr>
          <a:xfrm>
            <a:off x="6394450" y="1974850"/>
            <a:ext cx="4852988" cy="37036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Title Text">
            <a:extLst>
              <a:ext uri="{FF2B5EF4-FFF2-40B4-BE49-F238E27FC236}">
                <a16:creationId xmlns:a16="http://schemas.microsoft.com/office/drawing/2014/main" id="{72D74CEB-BA0A-43F1-82CE-384185B612C9}"/>
              </a:ext>
            </a:extLst>
          </p:cNvPr>
          <p:cNvSpPr txBox="1">
            <a:spLocks noGrp="1"/>
          </p:cNvSpPr>
          <p:nvPr>
            <p:ph type="title" hasCustomPrompt="1"/>
          </p:nvPr>
        </p:nvSpPr>
        <p:spPr>
          <a:xfrm>
            <a:off x="554183" y="2545222"/>
            <a:ext cx="4765744" cy="24978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nchorCtr="0">
            <a:noAutofit/>
          </a:bodyPr>
          <a:lstStyle>
            <a:lvl1pPr>
              <a:defRPr sz="4000">
                <a:solidFill>
                  <a:schemeClr val="accent2"/>
                </a:solidFill>
              </a:defRPr>
            </a:lvl1pPr>
          </a:lstStyle>
          <a:p>
            <a:r>
              <a:rPr lang="en-US" dirty="0"/>
              <a:t>Title Text Goes Here</a:t>
            </a:r>
          </a:p>
        </p:txBody>
      </p:sp>
      <p:sp>
        <p:nvSpPr>
          <p:cNvPr id="11" name="Text Placeholder 3">
            <a:extLst>
              <a:ext uri="{FF2B5EF4-FFF2-40B4-BE49-F238E27FC236}">
                <a16:creationId xmlns:a16="http://schemas.microsoft.com/office/drawing/2014/main" id="{50F55EEA-3D90-42F4-B8D0-30E0374D2A5B}"/>
              </a:ext>
            </a:extLst>
          </p:cNvPr>
          <p:cNvSpPr>
            <a:spLocks noGrp="1"/>
          </p:cNvSpPr>
          <p:nvPr>
            <p:ph type="body" sz="quarter" idx="29"/>
          </p:nvPr>
        </p:nvSpPr>
        <p:spPr>
          <a:xfrm>
            <a:off x="6394450" y="740229"/>
            <a:ext cx="4865211" cy="1078146"/>
          </a:xfrm>
        </p:spPr>
        <p:txBody>
          <a:bodyPr anchor="b" anchorCtr="0"/>
          <a:lstStyle>
            <a:lvl1pPr marL="0" indent="0">
              <a:buNone/>
              <a:defRPr>
                <a:solidFill>
                  <a:schemeClr val="tx1"/>
                </a:solidFill>
                <a:latin typeface="+mn-lt"/>
              </a:defRPr>
            </a:lvl1pPr>
            <a:lvl2pPr marL="228600" indent="0">
              <a:buNone/>
              <a:defRPr/>
            </a:lvl2pPr>
          </a:lstStyle>
          <a:p>
            <a:pPr lvl="0"/>
            <a:r>
              <a:rPr lang="en-US" dirty="0"/>
              <a:t>Click to edit Master text styles</a:t>
            </a:r>
          </a:p>
        </p:txBody>
      </p:sp>
      <p:sp>
        <p:nvSpPr>
          <p:cNvPr id="12" name="Rectangle 11">
            <a:extLst>
              <a:ext uri="{FF2B5EF4-FFF2-40B4-BE49-F238E27FC236}">
                <a16:creationId xmlns:a16="http://schemas.microsoft.com/office/drawing/2014/main" id="{84CCC3F4-FFF1-4AD9-8605-41A61B8926CF}"/>
              </a:ext>
            </a:extLst>
          </p:cNvPr>
          <p:cNvSpPr/>
          <p:nvPr userDrawn="1"/>
        </p:nvSpPr>
        <p:spPr>
          <a:xfrm>
            <a:off x="0" y="6407451"/>
            <a:ext cx="11736987" cy="450549"/>
          </a:xfrm>
          <a:prstGeom prst="rect">
            <a:avLst/>
          </a:prstGeom>
          <a:solidFill>
            <a:schemeClr val="bg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4" name="Square">
            <a:extLst>
              <a:ext uri="{FF2B5EF4-FFF2-40B4-BE49-F238E27FC236}">
                <a16:creationId xmlns:a16="http://schemas.microsoft.com/office/drawing/2014/main" id="{C4A06178-9ACC-4082-8329-4A9A59924508}"/>
              </a:ext>
            </a:extLst>
          </p:cNvPr>
          <p:cNvSpPr/>
          <p:nvPr userDrawn="1"/>
        </p:nvSpPr>
        <p:spPr>
          <a:xfrm>
            <a:off x="11741697" y="6407185"/>
            <a:ext cx="450068" cy="450068"/>
          </a:xfrm>
          <a:prstGeom prst="rect">
            <a:avLst/>
          </a:prstGeom>
          <a:solidFill>
            <a:schemeClr val="accent1">
              <a:alpha val="50000"/>
            </a:schemeClr>
          </a:solidFill>
          <a:ln w="12700">
            <a:miter lim="400000"/>
          </a:ln>
        </p:spPr>
        <p:txBody>
          <a:bodyPr lIns="0" tIns="0" rIns="0" bIns="0" anchor="ctr"/>
          <a:lstStyle/>
          <a:p>
            <a:pPr defTabSz="412750">
              <a:defRPr sz="3200">
                <a:solidFill>
                  <a:srgbClr val="026FC5"/>
                </a:solidFill>
                <a:latin typeface="Helvetica Neue Medium"/>
                <a:ea typeface="Helvetica Neue Medium"/>
                <a:cs typeface="Helvetica Neue Medium"/>
                <a:sym typeface="Helvetica Neue Medium"/>
              </a:defRPr>
            </a:pPr>
            <a:endParaRPr sz="1600"/>
          </a:p>
        </p:txBody>
      </p:sp>
      <p:sp>
        <p:nvSpPr>
          <p:cNvPr id="20" name="TextBox 19">
            <a:extLst>
              <a:ext uri="{FF2B5EF4-FFF2-40B4-BE49-F238E27FC236}">
                <a16:creationId xmlns:a16="http://schemas.microsoft.com/office/drawing/2014/main" id="{DC922DFF-5663-40DE-9B54-4149EDB7740E}"/>
              </a:ext>
            </a:extLst>
          </p:cNvPr>
          <p:cNvSpPr txBox="1"/>
          <p:nvPr userDrawn="1"/>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chemeClr val="tx1"/>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chemeClr val="tx1"/>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pic>
        <p:nvPicPr>
          <p:cNvPr id="22" name="Image" descr="Image">
            <a:extLst>
              <a:ext uri="{FF2B5EF4-FFF2-40B4-BE49-F238E27FC236}">
                <a16:creationId xmlns:a16="http://schemas.microsoft.com/office/drawing/2014/main" id="{E5997704-33EA-4D7D-8B55-E46DD2216814}"/>
              </a:ext>
            </a:extLst>
          </p:cNvPr>
          <p:cNvPicPr>
            <a:picLocks noChangeAspect="1"/>
          </p:cNvPicPr>
          <p:nvPr userDrawn="1"/>
        </p:nvPicPr>
        <p:blipFill>
          <a:blip r:embed="rId2"/>
          <a:stretch>
            <a:fillRect/>
          </a:stretch>
        </p:blipFill>
        <p:spPr>
          <a:xfrm>
            <a:off x="11151433" y="6543018"/>
            <a:ext cx="491250" cy="190501"/>
          </a:xfrm>
          <a:prstGeom prst="rect">
            <a:avLst/>
          </a:prstGeom>
          <a:ln w="12700">
            <a:miter lim="400000"/>
          </a:ln>
        </p:spPr>
      </p:pic>
      <p:sp>
        <p:nvSpPr>
          <p:cNvPr id="23" name="Rectangle 22">
            <a:extLst>
              <a:ext uri="{FF2B5EF4-FFF2-40B4-BE49-F238E27FC236}">
                <a16:creationId xmlns:a16="http://schemas.microsoft.com/office/drawing/2014/main" id="{3C3544D4-6B59-4B11-BC0E-2FD48F693641}"/>
              </a:ext>
            </a:extLst>
          </p:cNvPr>
          <p:cNvSpPr/>
          <p:nvPr userDrawn="1"/>
        </p:nvSpPr>
        <p:spPr>
          <a:xfrm>
            <a:off x="5503530" y="6562504"/>
            <a:ext cx="1184940" cy="231410"/>
          </a:xfrm>
          <a:prstGeom prst="rect">
            <a:avLst/>
          </a:prstGeom>
        </p:spPr>
        <p:txBody>
          <a:bodyPr wrap="none">
            <a:spAutoFit/>
          </a:bodyPr>
          <a:lstStyle/>
          <a:p>
            <a:pPr algn="ctr"/>
            <a:r>
              <a:rPr lang="en-US" sz="1000" dirty="0">
                <a:solidFill>
                  <a:schemeClr val="tx1"/>
                </a:solidFill>
              </a:rPr>
              <a:t>Intel Confidential</a:t>
            </a:r>
          </a:p>
        </p:txBody>
      </p:sp>
      <p:sp>
        <p:nvSpPr>
          <p:cNvPr id="25" name="Rectangle 24">
            <a:extLst>
              <a:ext uri="{FF2B5EF4-FFF2-40B4-BE49-F238E27FC236}">
                <a16:creationId xmlns:a16="http://schemas.microsoft.com/office/drawing/2014/main" id="{373D4EB9-5CAF-4B81-91EA-AD490D0B13E4}"/>
              </a:ext>
            </a:extLst>
          </p:cNvPr>
          <p:cNvSpPr/>
          <p:nvPr userDrawn="1"/>
        </p:nvSpPr>
        <p:spPr>
          <a:xfrm rot="5400000">
            <a:off x="8758537" y="2978453"/>
            <a:ext cx="6407450" cy="450549"/>
          </a:xfrm>
          <a:prstGeom prst="rect">
            <a:avLst/>
          </a:prstGeom>
          <a:solidFill>
            <a:schemeClr val="bg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2721394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Title, Sub &amp; Content Light Blue 2">
    <p:bg>
      <p:bgPr>
        <a:solidFill>
          <a:schemeClr val="accent2">
            <a:lumMod val="75000"/>
          </a:schemeClr>
        </a:solidFill>
        <a:effectLst/>
      </p:bgPr>
    </p:bg>
    <p:spTree>
      <p:nvGrpSpPr>
        <p:cNvPr id="1" name=""/>
        <p:cNvGrpSpPr/>
        <p:nvPr/>
      </p:nvGrpSpPr>
      <p:grpSpPr>
        <a:xfrm>
          <a:off x="0" y="0"/>
          <a:ext cx="0" cy="0"/>
          <a:chOff x="0" y="0"/>
          <a:chExt cx="0" cy="0"/>
        </a:xfrm>
      </p:grpSpPr>
      <p:sp>
        <p:nvSpPr>
          <p:cNvPr id="16" name="Content Placeholder 2">
            <a:extLst>
              <a:ext uri="{FF2B5EF4-FFF2-40B4-BE49-F238E27FC236}">
                <a16:creationId xmlns:a16="http://schemas.microsoft.com/office/drawing/2014/main" id="{2093C42A-FAA6-40D8-A663-DDDE456C16CF}"/>
              </a:ext>
            </a:extLst>
          </p:cNvPr>
          <p:cNvSpPr>
            <a:spLocks noGrp="1"/>
          </p:cNvSpPr>
          <p:nvPr>
            <p:ph sz="quarter" idx="27"/>
          </p:nvPr>
        </p:nvSpPr>
        <p:spPr>
          <a:xfrm>
            <a:off x="6394450" y="1974850"/>
            <a:ext cx="4852988" cy="37036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Title Text">
            <a:extLst>
              <a:ext uri="{FF2B5EF4-FFF2-40B4-BE49-F238E27FC236}">
                <a16:creationId xmlns:a16="http://schemas.microsoft.com/office/drawing/2014/main" id="{6A03358B-3D25-4A6D-85E6-54F235A943A8}"/>
              </a:ext>
            </a:extLst>
          </p:cNvPr>
          <p:cNvSpPr txBox="1">
            <a:spLocks noGrp="1"/>
          </p:cNvSpPr>
          <p:nvPr>
            <p:ph type="title" hasCustomPrompt="1"/>
          </p:nvPr>
        </p:nvSpPr>
        <p:spPr>
          <a:xfrm>
            <a:off x="554183" y="2545222"/>
            <a:ext cx="4765744" cy="249783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t" anchorCtr="0">
            <a:noAutofit/>
          </a:bodyPr>
          <a:lstStyle>
            <a:lvl1pPr>
              <a:defRPr sz="4000">
                <a:solidFill>
                  <a:schemeClr val="tx1"/>
                </a:solidFill>
              </a:defRPr>
            </a:lvl1pPr>
          </a:lstStyle>
          <a:p>
            <a:r>
              <a:rPr lang="en-US" dirty="0"/>
              <a:t>Title Text Goes Here</a:t>
            </a:r>
          </a:p>
        </p:txBody>
      </p:sp>
      <p:sp>
        <p:nvSpPr>
          <p:cNvPr id="12" name="Text Placeholder 3">
            <a:extLst>
              <a:ext uri="{FF2B5EF4-FFF2-40B4-BE49-F238E27FC236}">
                <a16:creationId xmlns:a16="http://schemas.microsoft.com/office/drawing/2014/main" id="{F8EBE803-6659-42A1-A094-94B9EF7ABC2F}"/>
              </a:ext>
            </a:extLst>
          </p:cNvPr>
          <p:cNvSpPr>
            <a:spLocks noGrp="1"/>
          </p:cNvSpPr>
          <p:nvPr>
            <p:ph type="body" sz="quarter" idx="29"/>
          </p:nvPr>
        </p:nvSpPr>
        <p:spPr>
          <a:xfrm>
            <a:off x="6394450" y="740229"/>
            <a:ext cx="4865211" cy="1078146"/>
          </a:xfrm>
        </p:spPr>
        <p:txBody>
          <a:bodyPr anchor="b" anchorCtr="0"/>
          <a:lstStyle>
            <a:lvl1pPr marL="0" indent="0">
              <a:buNone/>
              <a:defRPr>
                <a:solidFill>
                  <a:schemeClr val="tx1"/>
                </a:solidFill>
                <a:latin typeface="+mn-lt"/>
              </a:defRPr>
            </a:lvl1pPr>
            <a:lvl2pPr marL="228600" indent="0">
              <a:buNone/>
              <a:defRPr/>
            </a:lvl2pPr>
          </a:lstStyle>
          <a:p>
            <a:pPr lvl="0"/>
            <a:r>
              <a:rPr lang="en-US" dirty="0"/>
              <a:t>Click to edit Master text styles</a:t>
            </a:r>
          </a:p>
        </p:txBody>
      </p:sp>
      <p:sp>
        <p:nvSpPr>
          <p:cNvPr id="15" name="Rectangle 14">
            <a:extLst>
              <a:ext uri="{FF2B5EF4-FFF2-40B4-BE49-F238E27FC236}">
                <a16:creationId xmlns:a16="http://schemas.microsoft.com/office/drawing/2014/main" id="{DC0D4B91-0BAF-46EC-9A7C-9D57C3224A9C}"/>
              </a:ext>
            </a:extLst>
          </p:cNvPr>
          <p:cNvSpPr/>
          <p:nvPr userDrawn="1"/>
        </p:nvSpPr>
        <p:spPr>
          <a:xfrm>
            <a:off x="0" y="6407451"/>
            <a:ext cx="11736987" cy="450549"/>
          </a:xfrm>
          <a:prstGeom prst="rect">
            <a:avLst/>
          </a:prstGeom>
          <a:solidFill>
            <a:schemeClr val="accent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7" name="TextBox 16">
            <a:extLst>
              <a:ext uri="{FF2B5EF4-FFF2-40B4-BE49-F238E27FC236}">
                <a16:creationId xmlns:a16="http://schemas.microsoft.com/office/drawing/2014/main" id="{4B30B67E-5DCD-4732-882C-64DE9CC86419}"/>
              </a:ext>
            </a:extLst>
          </p:cNvPr>
          <p:cNvSpPr txBox="1"/>
          <p:nvPr userDrawn="1"/>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chemeClr val="tx1"/>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chemeClr val="tx1"/>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pic>
        <p:nvPicPr>
          <p:cNvPr id="18" name="Image" descr="Image">
            <a:extLst>
              <a:ext uri="{FF2B5EF4-FFF2-40B4-BE49-F238E27FC236}">
                <a16:creationId xmlns:a16="http://schemas.microsoft.com/office/drawing/2014/main" id="{2F70C4FC-7A21-4AFA-8998-5EAB2E19CBCA}"/>
              </a:ext>
            </a:extLst>
          </p:cNvPr>
          <p:cNvPicPr>
            <a:picLocks noChangeAspect="1"/>
          </p:cNvPicPr>
          <p:nvPr userDrawn="1"/>
        </p:nvPicPr>
        <p:blipFill>
          <a:blip r:embed="rId2"/>
          <a:stretch>
            <a:fillRect/>
          </a:stretch>
        </p:blipFill>
        <p:spPr>
          <a:xfrm>
            <a:off x="11151433" y="6543018"/>
            <a:ext cx="491250" cy="190501"/>
          </a:xfrm>
          <a:prstGeom prst="rect">
            <a:avLst/>
          </a:prstGeom>
          <a:ln w="12700">
            <a:miter lim="400000"/>
          </a:ln>
        </p:spPr>
      </p:pic>
      <p:sp>
        <p:nvSpPr>
          <p:cNvPr id="22" name="Rectangle 21">
            <a:extLst>
              <a:ext uri="{FF2B5EF4-FFF2-40B4-BE49-F238E27FC236}">
                <a16:creationId xmlns:a16="http://schemas.microsoft.com/office/drawing/2014/main" id="{8D716FF7-59F9-414F-85CD-8E23360D2B4C}"/>
              </a:ext>
            </a:extLst>
          </p:cNvPr>
          <p:cNvSpPr/>
          <p:nvPr userDrawn="1"/>
        </p:nvSpPr>
        <p:spPr>
          <a:xfrm>
            <a:off x="5503530" y="6562504"/>
            <a:ext cx="1184940" cy="231410"/>
          </a:xfrm>
          <a:prstGeom prst="rect">
            <a:avLst/>
          </a:prstGeom>
        </p:spPr>
        <p:txBody>
          <a:bodyPr wrap="none">
            <a:spAutoFit/>
          </a:bodyPr>
          <a:lstStyle/>
          <a:p>
            <a:pPr algn="ctr"/>
            <a:r>
              <a:rPr lang="en-US" sz="1000" dirty="0">
                <a:solidFill>
                  <a:schemeClr val="tx1"/>
                </a:solidFill>
              </a:rPr>
              <a:t>Intel Confidential</a:t>
            </a:r>
          </a:p>
        </p:txBody>
      </p:sp>
      <p:sp>
        <p:nvSpPr>
          <p:cNvPr id="25" name="Rectangle 24">
            <a:extLst>
              <a:ext uri="{FF2B5EF4-FFF2-40B4-BE49-F238E27FC236}">
                <a16:creationId xmlns:a16="http://schemas.microsoft.com/office/drawing/2014/main" id="{F98FFA5B-1C6A-486A-A0FE-02206FCDC54A}"/>
              </a:ext>
            </a:extLst>
          </p:cNvPr>
          <p:cNvSpPr/>
          <p:nvPr userDrawn="1"/>
        </p:nvSpPr>
        <p:spPr>
          <a:xfrm rot="5400000">
            <a:off x="8758537" y="2978453"/>
            <a:ext cx="6407450" cy="450549"/>
          </a:xfrm>
          <a:prstGeom prst="rect">
            <a:avLst/>
          </a:prstGeom>
          <a:solidFill>
            <a:schemeClr val="accent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275472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Only 2">
    <p:spTree>
      <p:nvGrpSpPr>
        <p:cNvPr id="1" name=""/>
        <p:cNvGrpSpPr/>
        <p:nvPr/>
      </p:nvGrpSpPr>
      <p:grpSpPr>
        <a:xfrm>
          <a:off x="0" y="0"/>
          <a:ext cx="0" cy="0"/>
          <a:chOff x="0" y="0"/>
          <a:chExt cx="0" cy="0"/>
        </a:xfrm>
      </p:grpSpPr>
      <p:sp>
        <p:nvSpPr>
          <p:cNvPr id="10" name="Title Text">
            <a:extLst>
              <a:ext uri="{FF2B5EF4-FFF2-40B4-BE49-F238E27FC236}">
                <a16:creationId xmlns:a16="http://schemas.microsoft.com/office/drawing/2014/main" id="{145FA424-6F4D-7644-8964-49FF4943202D}"/>
              </a:ext>
            </a:extLst>
          </p:cNvPr>
          <p:cNvSpPr txBox="1">
            <a:spLocks noGrp="1"/>
          </p:cNvSpPr>
          <p:nvPr>
            <p:ph type="title" hasCustomPrompt="1"/>
          </p:nvPr>
        </p:nvSpPr>
        <p:spPr>
          <a:xfrm>
            <a:off x="571501" y="571501"/>
            <a:ext cx="11022060" cy="8737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lvl1pPr>
              <a:defRPr sz="4000">
                <a:solidFill>
                  <a:schemeClr val="tx1"/>
                </a:solidFill>
              </a:defRPr>
            </a:lvl1pPr>
          </a:lstStyle>
          <a:p>
            <a:r>
              <a:rPr lang="en-US" dirty="0"/>
              <a:t>40pt Intel Clear Light Text Goes Here</a:t>
            </a:r>
          </a:p>
        </p:txBody>
      </p:sp>
      <p:sp>
        <p:nvSpPr>
          <p:cNvPr id="9" name="Rectangle 8">
            <a:extLst>
              <a:ext uri="{FF2B5EF4-FFF2-40B4-BE49-F238E27FC236}">
                <a16:creationId xmlns:a16="http://schemas.microsoft.com/office/drawing/2014/main" id="{1044D1EA-AB71-483D-A38D-B3B7B73FDE89}"/>
              </a:ext>
            </a:extLst>
          </p:cNvPr>
          <p:cNvSpPr/>
          <p:nvPr userDrawn="1"/>
        </p:nvSpPr>
        <p:spPr>
          <a:xfrm>
            <a:off x="0" y="0"/>
            <a:ext cx="11736987" cy="45054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1" name="Rectangle 10">
            <a:extLst>
              <a:ext uri="{FF2B5EF4-FFF2-40B4-BE49-F238E27FC236}">
                <a16:creationId xmlns:a16="http://schemas.microsoft.com/office/drawing/2014/main" id="{6BF3B183-64CC-4B66-856D-40373337AF18}"/>
              </a:ext>
            </a:extLst>
          </p:cNvPr>
          <p:cNvSpPr/>
          <p:nvPr userDrawn="1"/>
        </p:nvSpPr>
        <p:spPr>
          <a:xfrm rot="5400000">
            <a:off x="-2978450" y="2978453"/>
            <a:ext cx="6407450" cy="45054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2952289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mp; Content 2">
    <p:spTree>
      <p:nvGrpSpPr>
        <p:cNvPr id="1" name=""/>
        <p:cNvGrpSpPr/>
        <p:nvPr/>
      </p:nvGrpSpPr>
      <p:grpSpPr>
        <a:xfrm>
          <a:off x="0" y="0"/>
          <a:ext cx="0" cy="0"/>
          <a:chOff x="0" y="0"/>
          <a:chExt cx="0" cy="0"/>
        </a:xfrm>
      </p:grpSpPr>
      <p:sp>
        <p:nvSpPr>
          <p:cNvPr id="10" name="Title Text">
            <a:extLst>
              <a:ext uri="{FF2B5EF4-FFF2-40B4-BE49-F238E27FC236}">
                <a16:creationId xmlns:a16="http://schemas.microsoft.com/office/drawing/2014/main" id="{145FA424-6F4D-7644-8964-49FF4943202D}"/>
              </a:ext>
            </a:extLst>
          </p:cNvPr>
          <p:cNvSpPr txBox="1">
            <a:spLocks noGrp="1"/>
          </p:cNvSpPr>
          <p:nvPr>
            <p:ph type="title" hasCustomPrompt="1"/>
          </p:nvPr>
        </p:nvSpPr>
        <p:spPr>
          <a:xfrm>
            <a:off x="571501" y="571501"/>
            <a:ext cx="11022060" cy="8737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lvl1pPr>
              <a:defRPr sz="4000">
                <a:solidFill>
                  <a:schemeClr val="tx1"/>
                </a:solidFill>
              </a:defRPr>
            </a:lvl1pPr>
          </a:lstStyle>
          <a:p>
            <a:r>
              <a:rPr lang="en-US" dirty="0"/>
              <a:t>40pt Intel Clear Light Text Goes Here</a:t>
            </a:r>
          </a:p>
        </p:txBody>
      </p:sp>
      <p:sp>
        <p:nvSpPr>
          <p:cNvPr id="5" name="Content Placeholder 4">
            <a:extLst>
              <a:ext uri="{FF2B5EF4-FFF2-40B4-BE49-F238E27FC236}">
                <a16:creationId xmlns:a16="http://schemas.microsoft.com/office/drawing/2014/main" id="{E882E257-2A76-E344-863C-0823669A239C}"/>
              </a:ext>
            </a:extLst>
          </p:cNvPr>
          <p:cNvSpPr>
            <a:spLocks noGrp="1"/>
          </p:cNvSpPr>
          <p:nvPr>
            <p:ph sz="quarter" idx="10"/>
          </p:nvPr>
        </p:nvSpPr>
        <p:spPr>
          <a:xfrm>
            <a:off x="571501" y="1524000"/>
            <a:ext cx="11010899" cy="47244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D5EA1751-756A-4277-89A8-22853BBB6D43}"/>
              </a:ext>
            </a:extLst>
          </p:cNvPr>
          <p:cNvSpPr/>
          <p:nvPr userDrawn="1"/>
        </p:nvSpPr>
        <p:spPr>
          <a:xfrm>
            <a:off x="0" y="0"/>
            <a:ext cx="11736987" cy="45054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2" name="Rectangle 11">
            <a:extLst>
              <a:ext uri="{FF2B5EF4-FFF2-40B4-BE49-F238E27FC236}">
                <a16:creationId xmlns:a16="http://schemas.microsoft.com/office/drawing/2014/main" id="{5C5E81FB-A40F-442D-9F46-93B86A7867F5}"/>
              </a:ext>
            </a:extLst>
          </p:cNvPr>
          <p:cNvSpPr/>
          <p:nvPr userDrawn="1"/>
        </p:nvSpPr>
        <p:spPr>
          <a:xfrm rot="5400000">
            <a:off x="-2978450" y="2978453"/>
            <a:ext cx="6407450" cy="45054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405924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ub &amp; Content 2">
    <p:spTree>
      <p:nvGrpSpPr>
        <p:cNvPr id="1" name=""/>
        <p:cNvGrpSpPr/>
        <p:nvPr/>
      </p:nvGrpSpPr>
      <p:grpSpPr>
        <a:xfrm>
          <a:off x="0" y="0"/>
          <a:ext cx="0" cy="0"/>
          <a:chOff x="0" y="0"/>
          <a:chExt cx="0" cy="0"/>
        </a:xfrm>
      </p:grpSpPr>
      <p:sp>
        <p:nvSpPr>
          <p:cNvPr id="17" name="Title Text">
            <a:extLst>
              <a:ext uri="{FF2B5EF4-FFF2-40B4-BE49-F238E27FC236}">
                <a16:creationId xmlns:a16="http://schemas.microsoft.com/office/drawing/2014/main" id="{14C27936-4608-A44C-9C6E-3708646E2002}"/>
              </a:ext>
            </a:extLst>
          </p:cNvPr>
          <p:cNvSpPr txBox="1">
            <a:spLocks noGrp="1"/>
          </p:cNvSpPr>
          <p:nvPr>
            <p:ph type="title" hasCustomPrompt="1"/>
          </p:nvPr>
        </p:nvSpPr>
        <p:spPr>
          <a:xfrm>
            <a:off x="571370" y="571500"/>
            <a:ext cx="11010816" cy="9524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lvl1pPr>
              <a:defRPr sz="4000">
                <a:solidFill>
                  <a:schemeClr val="tx1"/>
                </a:solidFill>
              </a:defRPr>
            </a:lvl1pPr>
          </a:lstStyle>
          <a:p>
            <a:r>
              <a:rPr lang="en-US" dirty="0"/>
              <a:t>40pt Intel Clear Light Text Goes Here</a:t>
            </a:r>
          </a:p>
        </p:txBody>
      </p:sp>
      <p:sp>
        <p:nvSpPr>
          <p:cNvPr id="3" name="Content Placeholder 2">
            <a:extLst>
              <a:ext uri="{FF2B5EF4-FFF2-40B4-BE49-F238E27FC236}">
                <a16:creationId xmlns:a16="http://schemas.microsoft.com/office/drawing/2014/main" id="{EBA0C540-99BD-45E3-99D2-78C2032EBE57}"/>
              </a:ext>
            </a:extLst>
          </p:cNvPr>
          <p:cNvSpPr>
            <a:spLocks noGrp="1"/>
          </p:cNvSpPr>
          <p:nvPr>
            <p:ph sz="quarter" idx="28"/>
          </p:nvPr>
        </p:nvSpPr>
        <p:spPr>
          <a:xfrm>
            <a:off x="571501" y="2139953"/>
            <a:ext cx="11010900" cy="409756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3">
            <a:extLst>
              <a:ext uri="{FF2B5EF4-FFF2-40B4-BE49-F238E27FC236}">
                <a16:creationId xmlns:a16="http://schemas.microsoft.com/office/drawing/2014/main" id="{2EBDBCA7-2C63-493A-A58C-D158E3304A60}"/>
              </a:ext>
            </a:extLst>
          </p:cNvPr>
          <p:cNvSpPr>
            <a:spLocks noGrp="1"/>
          </p:cNvSpPr>
          <p:nvPr>
            <p:ph type="body" sz="quarter" idx="29"/>
          </p:nvPr>
        </p:nvSpPr>
        <p:spPr>
          <a:xfrm>
            <a:off x="571500" y="1612901"/>
            <a:ext cx="11022013" cy="438150"/>
          </a:xfrm>
        </p:spPr>
        <p:txBody>
          <a:bodyPr/>
          <a:lstStyle>
            <a:lvl1pPr marL="0" indent="0">
              <a:buNone/>
              <a:defRPr>
                <a:solidFill>
                  <a:schemeClr val="accent2"/>
                </a:solidFill>
                <a:latin typeface="+mn-lt"/>
              </a:defRPr>
            </a:lvl1pPr>
            <a:lvl2pPr marL="228600" indent="0">
              <a:buNone/>
              <a:defRPr/>
            </a:lvl2pPr>
          </a:lstStyle>
          <a:p>
            <a:pPr lvl="0"/>
            <a:r>
              <a:rPr lang="en-US" dirty="0"/>
              <a:t>Click to edit Master text styles</a:t>
            </a:r>
          </a:p>
        </p:txBody>
      </p:sp>
      <p:sp>
        <p:nvSpPr>
          <p:cNvPr id="12" name="Rectangle 11">
            <a:extLst>
              <a:ext uri="{FF2B5EF4-FFF2-40B4-BE49-F238E27FC236}">
                <a16:creationId xmlns:a16="http://schemas.microsoft.com/office/drawing/2014/main" id="{CB958B0C-7E1E-42D9-BA94-CF95319AC75D}"/>
              </a:ext>
            </a:extLst>
          </p:cNvPr>
          <p:cNvSpPr/>
          <p:nvPr userDrawn="1"/>
        </p:nvSpPr>
        <p:spPr>
          <a:xfrm>
            <a:off x="0" y="0"/>
            <a:ext cx="11736987" cy="45054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3" name="Rectangle 12">
            <a:extLst>
              <a:ext uri="{FF2B5EF4-FFF2-40B4-BE49-F238E27FC236}">
                <a16:creationId xmlns:a16="http://schemas.microsoft.com/office/drawing/2014/main" id="{9D0930BE-2EF7-4A27-B574-CC7F56E23EEF}"/>
              </a:ext>
            </a:extLst>
          </p:cNvPr>
          <p:cNvSpPr/>
          <p:nvPr userDrawn="1"/>
        </p:nvSpPr>
        <p:spPr>
          <a:xfrm rot="5400000">
            <a:off x="-2978450" y="2978453"/>
            <a:ext cx="6407450" cy="45054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3482168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ub &amp; 2 Content Columns 2">
    <p:spTree>
      <p:nvGrpSpPr>
        <p:cNvPr id="1" name=""/>
        <p:cNvGrpSpPr/>
        <p:nvPr/>
      </p:nvGrpSpPr>
      <p:grpSpPr>
        <a:xfrm>
          <a:off x="0" y="0"/>
          <a:ext cx="0" cy="0"/>
          <a:chOff x="0" y="0"/>
          <a:chExt cx="0" cy="0"/>
        </a:xfrm>
      </p:grpSpPr>
      <p:sp>
        <p:nvSpPr>
          <p:cNvPr id="10" name="Title Text">
            <a:extLst>
              <a:ext uri="{FF2B5EF4-FFF2-40B4-BE49-F238E27FC236}">
                <a16:creationId xmlns:a16="http://schemas.microsoft.com/office/drawing/2014/main" id="{EBEEA47F-E66C-C546-A539-293E792A32CD}"/>
              </a:ext>
            </a:extLst>
          </p:cNvPr>
          <p:cNvSpPr txBox="1">
            <a:spLocks noGrp="1"/>
          </p:cNvSpPr>
          <p:nvPr>
            <p:ph type="title" hasCustomPrompt="1"/>
          </p:nvPr>
        </p:nvSpPr>
        <p:spPr>
          <a:xfrm>
            <a:off x="571500" y="571501"/>
            <a:ext cx="11010901" cy="952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lvl1pPr>
              <a:defRPr sz="4000">
                <a:solidFill>
                  <a:schemeClr val="tx1"/>
                </a:solidFill>
              </a:defRPr>
            </a:lvl1pPr>
          </a:lstStyle>
          <a:p>
            <a:r>
              <a:rPr lang="en-US" dirty="0"/>
              <a:t>40pt Intel Clear Light Text Goes Here</a:t>
            </a:r>
          </a:p>
        </p:txBody>
      </p:sp>
      <p:sp>
        <p:nvSpPr>
          <p:cNvPr id="13" name="Content Placeholder 2">
            <a:extLst>
              <a:ext uri="{FF2B5EF4-FFF2-40B4-BE49-F238E27FC236}">
                <a16:creationId xmlns:a16="http://schemas.microsoft.com/office/drawing/2014/main" id="{72F33857-7180-4ED3-9FC7-EB424BBBE9C3}"/>
              </a:ext>
            </a:extLst>
          </p:cNvPr>
          <p:cNvSpPr>
            <a:spLocks noGrp="1"/>
          </p:cNvSpPr>
          <p:nvPr>
            <p:ph sz="quarter" idx="27"/>
          </p:nvPr>
        </p:nvSpPr>
        <p:spPr>
          <a:xfrm>
            <a:off x="571500" y="2139952"/>
            <a:ext cx="5288525" cy="41182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a:extLst>
              <a:ext uri="{FF2B5EF4-FFF2-40B4-BE49-F238E27FC236}">
                <a16:creationId xmlns:a16="http://schemas.microsoft.com/office/drawing/2014/main" id="{3FED0071-C45C-4C2F-B01D-42D95C2A5FB3}"/>
              </a:ext>
            </a:extLst>
          </p:cNvPr>
          <p:cNvSpPr>
            <a:spLocks noGrp="1"/>
          </p:cNvSpPr>
          <p:nvPr>
            <p:ph sz="quarter" idx="28"/>
          </p:nvPr>
        </p:nvSpPr>
        <p:spPr>
          <a:xfrm>
            <a:off x="6289113" y="2139952"/>
            <a:ext cx="5288525" cy="41182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Text Placeholder 3">
            <a:extLst>
              <a:ext uri="{FF2B5EF4-FFF2-40B4-BE49-F238E27FC236}">
                <a16:creationId xmlns:a16="http://schemas.microsoft.com/office/drawing/2014/main" id="{13C756FD-D367-4604-947F-678A59EDCA72}"/>
              </a:ext>
            </a:extLst>
          </p:cNvPr>
          <p:cNvSpPr>
            <a:spLocks noGrp="1"/>
          </p:cNvSpPr>
          <p:nvPr>
            <p:ph type="body" sz="quarter" idx="29"/>
          </p:nvPr>
        </p:nvSpPr>
        <p:spPr>
          <a:xfrm>
            <a:off x="571500" y="1612901"/>
            <a:ext cx="11022013" cy="438150"/>
          </a:xfrm>
        </p:spPr>
        <p:txBody>
          <a:bodyPr/>
          <a:lstStyle>
            <a:lvl1pPr marL="0" indent="0">
              <a:buNone/>
              <a:defRPr>
                <a:solidFill>
                  <a:schemeClr val="accent2"/>
                </a:solidFill>
                <a:latin typeface="+mn-lt"/>
              </a:defRPr>
            </a:lvl1pPr>
            <a:lvl2pPr marL="228600" indent="0">
              <a:buNone/>
              <a:defRPr/>
            </a:lvl2pPr>
          </a:lstStyle>
          <a:p>
            <a:pPr lvl="0"/>
            <a:r>
              <a:rPr lang="en-US" dirty="0"/>
              <a:t>Click to edit Master text styles</a:t>
            </a:r>
          </a:p>
        </p:txBody>
      </p:sp>
      <p:sp>
        <p:nvSpPr>
          <p:cNvPr id="11" name="Rectangle 10">
            <a:extLst>
              <a:ext uri="{FF2B5EF4-FFF2-40B4-BE49-F238E27FC236}">
                <a16:creationId xmlns:a16="http://schemas.microsoft.com/office/drawing/2014/main" id="{28AFAB4E-A299-44C8-AACE-69AB51C1E618}"/>
              </a:ext>
            </a:extLst>
          </p:cNvPr>
          <p:cNvSpPr/>
          <p:nvPr userDrawn="1"/>
        </p:nvSpPr>
        <p:spPr>
          <a:xfrm>
            <a:off x="0" y="0"/>
            <a:ext cx="11736987" cy="45054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2" name="Rectangle 11">
            <a:extLst>
              <a:ext uri="{FF2B5EF4-FFF2-40B4-BE49-F238E27FC236}">
                <a16:creationId xmlns:a16="http://schemas.microsoft.com/office/drawing/2014/main" id="{7D4F3A26-C068-4B72-A83B-34EFCA4E47A5}"/>
              </a:ext>
            </a:extLst>
          </p:cNvPr>
          <p:cNvSpPr/>
          <p:nvPr userDrawn="1"/>
        </p:nvSpPr>
        <p:spPr>
          <a:xfrm rot="5400000">
            <a:off x="-2978450" y="2978453"/>
            <a:ext cx="6407450" cy="45054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2805820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mp; 2 Content Columns 2">
    <p:spTree>
      <p:nvGrpSpPr>
        <p:cNvPr id="1" name=""/>
        <p:cNvGrpSpPr/>
        <p:nvPr/>
      </p:nvGrpSpPr>
      <p:grpSpPr>
        <a:xfrm>
          <a:off x="0" y="0"/>
          <a:ext cx="0" cy="0"/>
          <a:chOff x="0" y="0"/>
          <a:chExt cx="0" cy="0"/>
        </a:xfrm>
      </p:grpSpPr>
      <p:sp>
        <p:nvSpPr>
          <p:cNvPr id="10" name="Title Text">
            <a:extLst>
              <a:ext uri="{FF2B5EF4-FFF2-40B4-BE49-F238E27FC236}">
                <a16:creationId xmlns:a16="http://schemas.microsoft.com/office/drawing/2014/main" id="{EBEEA47F-E66C-C546-A539-293E792A32CD}"/>
              </a:ext>
            </a:extLst>
          </p:cNvPr>
          <p:cNvSpPr txBox="1">
            <a:spLocks noGrp="1"/>
          </p:cNvSpPr>
          <p:nvPr>
            <p:ph type="title" hasCustomPrompt="1"/>
          </p:nvPr>
        </p:nvSpPr>
        <p:spPr>
          <a:xfrm>
            <a:off x="571500" y="571501"/>
            <a:ext cx="11010901" cy="952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lvl1pPr>
              <a:defRPr sz="4000">
                <a:solidFill>
                  <a:schemeClr val="tx1"/>
                </a:solidFill>
              </a:defRPr>
            </a:lvl1pPr>
          </a:lstStyle>
          <a:p>
            <a:r>
              <a:rPr lang="en-US" dirty="0"/>
              <a:t>40pt Intel Clear Light Text Goes Here</a:t>
            </a:r>
          </a:p>
        </p:txBody>
      </p:sp>
      <p:sp>
        <p:nvSpPr>
          <p:cNvPr id="13" name="Content Placeholder 2">
            <a:extLst>
              <a:ext uri="{FF2B5EF4-FFF2-40B4-BE49-F238E27FC236}">
                <a16:creationId xmlns:a16="http://schemas.microsoft.com/office/drawing/2014/main" id="{72F33857-7180-4ED3-9FC7-EB424BBBE9C3}"/>
              </a:ext>
            </a:extLst>
          </p:cNvPr>
          <p:cNvSpPr>
            <a:spLocks noGrp="1"/>
          </p:cNvSpPr>
          <p:nvPr>
            <p:ph sz="quarter" idx="27"/>
          </p:nvPr>
        </p:nvSpPr>
        <p:spPr>
          <a:xfrm>
            <a:off x="571500" y="1671285"/>
            <a:ext cx="5288525" cy="458694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2">
            <a:extLst>
              <a:ext uri="{FF2B5EF4-FFF2-40B4-BE49-F238E27FC236}">
                <a16:creationId xmlns:a16="http://schemas.microsoft.com/office/drawing/2014/main" id="{3FED0071-C45C-4C2F-B01D-42D95C2A5FB3}"/>
              </a:ext>
            </a:extLst>
          </p:cNvPr>
          <p:cNvSpPr>
            <a:spLocks noGrp="1"/>
          </p:cNvSpPr>
          <p:nvPr>
            <p:ph sz="quarter" idx="28"/>
          </p:nvPr>
        </p:nvSpPr>
        <p:spPr>
          <a:xfrm>
            <a:off x="6289113" y="1671285"/>
            <a:ext cx="5288525" cy="458694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E678EEDD-B39B-424B-A23C-C9AFBEFC8D27}"/>
              </a:ext>
            </a:extLst>
          </p:cNvPr>
          <p:cNvSpPr/>
          <p:nvPr userDrawn="1"/>
        </p:nvSpPr>
        <p:spPr>
          <a:xfrm>
            <a:off x="0" y="0"/>
            <a:ext cx="11736987" cy="45054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2" name="Rectangle 11">
            <a:extLst>
              <a:ext uri="{FF2B5EF4-FFF2-40B4-BE49-F238E27FC236}">
                <a16:creationId xmlns:a16="http://schemas.microsoft.com/office/drawing/2014/main" id="{7600D2CD-C9BB-4E5B-B736-64EC2EA21620}"/>
              </a:ext>
            </a:extLst>
          </p:cNvPr>
          <p:cNvSpPr/>
          <p:nvPr userDrawn="1"/>
        </p:nvSpPr>
        <p:spPr>
          <a:xfrm rot="5400000">
            <a:off x="-2978450" y="2978453"/>
            <a:ext cx="6407450" cy="45054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4085090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ub, Content &amp; 2 Pictures 2">
    <p:spTree>
      <p:nvGrpSpPr>
        <p:cNvPr id="1" name=""/>
        <p:cNvGrpSpPr/>
        <p:nvPr/>
      </p:nvGrpSpPr>
      <p:grpSpPr>
        <a:xfrm>
          <a:off x="0" y="0"/>
          <a:ext cx="0" cy="0"/>
          <a:chOff x="0" y="0"/>
          <a:chExt cx="0" cy="0"/>
        </a:xfrm>
      </p:grpSpPr>
      <p:sp>
        <p:nvSpPr>
          <p:cNvPr id="23" name="Title Text">
            <a:extLst>
              <a:ext uri="{FF2B5EF4-FFF2-40B4-BE49-F238E27FC236}">
                <a16:creationId xmlns:a16="http://schemas.microsoft.com/office/drawing/2014/main" id="{FAEAC0A3-8438-1245-A28C-64BC26BFB231}"/>
              </a:ext>
            </a:extLst>
          </p:cNvPr>
          <p:cNvSpPr txBox="1">
            <a:spLocks noGrp="1"/>
          </p:cNvSpPr>
          <p:nvPr>
            <p:ph type="title" hasCustomPrompt="1"/>
          </p:nvPr>
        </p:nvSpPr>
        <p:spPr>
          <a:xfrm>
            <a:off x="584737" y="578113"/>
            <a:ext cx="5747107" cy="9458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lvl1pPr>
              <a:defRPr sz="4000">
                <a:solidFill>
                  <a:schemeClr val="tx1"/>
                </a:solidFill>
              </a:defRPr>
            </a:lvl1pPr>
          </a:lstStyle>
          <a:p>
            <a:r>
              <a:rPr lang="en-US" dirty="0"/>
              <a:t>40pt Intel Clear Light Text Goes Here</a:t>
            </a:r>
          </a:p>
        </p:txBody>
      </p:sp>
      <p:sp>
        <p:nvSpPr>
          <p:cNvPr id="15" name="Body Level One…">
            <a:extLst>
              <a:ext uri="{FF2B5EF4-FFF2-40B4-BE49-F238E27FC236}">
                <a16:creationId xmlns:a16="http://schemas.microsoft.com/office/drawing/2014/main" id="{DAF2E6DD-A697-4E26-BA6A-EF0449D7430B}"/>
              </a:ext>
            </a:extLst>
          </p:cNvPr>
          <p:cNvSpPr txBox="1">
            <a:spLocks noGrp="1"/>
          </p:cNvSpPr>
          <p:nvPr>
            <p:ph idx="27" hasCustomPrompt="1"/>
          </p:nvPr>
        </p:nvSpPr>
        <p:spPr>
          <a:xfrm>
            <a:off x="6609331" y="2978828"/>
            <a:ext cx="4668837" cy="34534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numCol="1">
            <a:normAutofit/>
          </a:bodyPr>
          <a:lstStyle>
            <a:lvl1pPr marL="0" marR="0" indent="0" algn="l" defTabSz="609600" eaLnBrk="1" fontAlgn="auto" latinLnBrk="0" hangingPunct="1">
              <a:lnSpc>
                <a:spcPts val="2450"/>
              </a:lnSpc>
              <a:spcBef>
                <a:spcPts val="0"/>
              </a:spcBef>
              <a:spcAft>
                <a:spcPts val="0"/>
              </a:spcAft>
              <a:buClrTx/>
              <a:buSzTx/>
              <a:buFont typeface="Arial" panose="020B0604020202020204" pitchFamily="34" charset="0"/>
              <a:buNone/>
              <a:tabLst/>
              <a:defRPr sz="1600">
                <a:solidFill>
                  <a:schemeClr val="tx1"/>
                </a:solidFill>
              </a:defRPr>
            </a:lvl1pPr>
          </a:lstStyle>
          <a:p>
            <a:r>
              <a:rPr lang="en-US" dirty="0"/>
              <a:t>Image Caption 16pt gray text</a:t>
            </a:r>
          </a:p>
        </p:txBody>
      </p:sp>
      <p:sp>
        <p:nvSpPr>
          <p:cNvPr id="16" name="Body Level One…">
            <a:extLst>
              <a:ext uri="{FF2B5EF4-FFF2-40B4-BE49-F238E27FC236}">
                <a16:creationId xmlns:a16="http://schemas.microsoft.com/office/drawing/2014/main" id="{028C5B46-7804-4459-9F82-F56352D0EE54}"/>
              </a:ext>
            </a:extLst>
          </p:cNvPr>
          <p:cNvSpPr txBox="1">
            <a:spLocks noGrp="1"/>
          </p:cNvSpPr>
          <p:nvPr>
            <p:ph idx="28" hasCustomPrompt="1"/>
          </p:nvPr>
        </p:nvSpPr>
        <p:spPr>
          <a:xfrm>
            <a:off x="6609331" y="5929172"/>
            <a:ext cx="4668837" cy="34534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numCol="1">
            <a:normAutofit/>
          </a:bodyPr>
          <a:lstStyle>
            <a:lvl1pPr marL="0" marR="0" indent="0" algn="l" defTabSz="609600" eaLnBrk="1" fontAlgn="auto" latinLnBrk="0" hangingPunct="1">
              <a:lnSpc>
                <a:spcPts val="2450"/>
              </a:lnSpc>
              <a:spcBef>
                <a:spcPts val="0"/>
              </a:spcBef>
              <a:spcAft>
                <a:spcPts val="0"/>
              </a:spcAft>
              <a:buClrTx/>
              <a:buSzTx/>
              <a:buFont typeface="Arial" panose="020B0604020202020204" pitchFamily="34" charset="0"/>
              <a:buNone/>
              <a:tabLst/>
              <a:defRPr sz="1600">
                <a:solidFill>
                  <a:schemeClr val="tx1"/>
                </a:solidFill>
              </a:defRPr>
            </a:lvl1pPr>
          </a:lstStyle>
          <a:p>
            <a:r>
              <a:rPr lang="en-US" dirty="0"/>
              <a:t>Image Caption 16pt gray text</a:t>
            </a:r>
          </a:p>
        </p:txBody>
      </p:sp>
      <p:sp>
        <p:nvSpPr>
          <p:cNvPr id="18" name="Picture Placeholder 4">
            <a:extLst>
              <a:ext uri="{FF2B5EF4-FFF2-40B4-BE49-F238E27FC236}">
                <a16:creationId xmlns:a16="http://schemas.microsoft.com/office/drawing/2014/main" id="{947F6B19-5E1B-43E2-BA93-7E68A56CB620}"/>
              </a:ext>
            </a:extLst>
          </p:cNvPr>
          <p:cNvSpPr>
            <a:spLocks noGrp="1"/>
          </p:cNvSpPr>
          <p:nvPr>
            <p:ph type="pic" sz="quarter" idx="30"/>
          </p:nvPr>
        </p:nvSpPr>
        <p:spPr>
          <a:xfrm>
            <a:off x="6609331" y="571500"/>
            <a:ext cx="4668837" cy="2381250"/>
          </a:xfrm>
        </p:spPr>
        <p:txBody>
          <a:bodyPr/>
          <a:lstStyle/>
          <a:p>
            <a:endParaRPr lang="en-US"/>
          </a:p>
        </p:txBody>
      </p:sp>
      <p:sp>
        <p:nvSpPr>
          <p:cNvPr id="19" name="Picture Placeholder 4">
            <a:extLst>
              <a:ext uri="{FF2B5EF4-FFF2-40B4-BE49-F238E27FC236}">
                <a16:creationId xmlns:a16="http://schemas.microsoft.com/office/drawing/2014/main" id="{CDDC13B9-04CD-43E8-B565-A92ABD110AA2}"/>
              </a:ext>
            </a:extLst>
          </p:cNvPr>
          <p:cNvSpPr>
            <a:spLocks noGrp="1"/>
          </p:cNvSpPr>
          <p:nvPr>
            <p:ph type="pic" sz="quarter" idx="31"/>
          </p:nvPr>
        </p:nvSpPr>
        <p:spPr>
          <a:xfrm>
            <a:off x="6609331" y="3537061"/>
            <a:ext cx="4668837" cy="2381250"/>
          </a:xfrm>
        </p:spPr>
        <p:txBody>
          <a:bodyPr/>
          <a:lstStyle/>
          <a:p>
            <a:endParaRPr lang="en-US"/>
          </a:p>
        </p:txBody>
      </p:sp>
      <p:sp>
        <p:nvSpPr>
          <p:cNvPr id="21" name="Content Placeholder 2">
            <a:extLst>
              <a:ext uri="{FF2B5EF4-FFF2-40B4-BE49-F238E27FC236}">
                <a16:creationId xmlns:a16="http://schemas.microsoft.com/office/drawing/2014/main" id="{6F999432-84A5-47D5-B81D-D131E93A939B}"/>
              </a:ext>
            </a:extLst>
          </p:cNvPr>
          <p:cNvSpPr>
            <a:spLocks noGrp="1"/>
          </p:cNvSpPr>
          <p:nvPr>
            <p:ph sz="quarter" idx="32"/>
          </p:nvPr>
        </p:nvSpPr>
        <p:spPr>
          <a:xfrm>
            <a:off x="571500" y="2139952"/>
            <a:ext cx="5760344" cy="410844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3">
            <a:extLst>
              <a:ext uri="{FF2B5EF4-FFF2-40B4-BE49-F238E27FC236}">
                <a16:creationId xmlns:a16="http://schemas.microsoft.com/office/drawing/2014/main" id="{B65378F4-C669-453E-AB16-D61CB1EBDA73}"/>
              </a:ext>
            </a:extLst>
          </p:cNvPr>
          <p:cNvSpPr>
            <a:spLocks noGrp="1"/>
          </p:cNvSpPr>
          <p:nvPr>
            <p:ph type="body" sz="quarter" idx="29"/>
          </p:nvPr>
        </p:nvSpPr>
        <p:spPr>
          <a:xfrm>
            <a:off x="571501" y="1612901"/>
            <a:ext cx="5760344" cy="438150"/>
          </a:xfrm>
        </p:spPr>
        <p:txBody>
          <a:bodyPr/>
          <a:lstStyle>
            <a:lvl1pPr marL="0" indent="0">
              <a:buNone/>
              <a:defRPr>
                <a:solidFill>
                  <a:schemeClr val="accent2"/>
                </a:solidFill>
                <a:latin typeface="+mn-lt"/>
              </a:defRPr>
            </a:lvl1pPr>
            <a:lvl2pPr marL="228600" indent="0">
              <a:buNone/>
              <a:defRPr/>
            </a:lvl2pPr>
          </a:lstStyle>
          <a:p>
            <a:pPr lvl="0"/>
            <a:r>
              <a:rPr lang="en-US" dirty="0"/>
              <a:t>Click to edit Master text styles</a:t>
            </a:r>
          </a:p>
        </p:txBody>
      </p:sp>
      <p:sp>
        <p:nvSpPr>
          <p:cNvPr id="14" name="Rectangle 13">
            <a:extLst>
              <a:ext uri="{FF2B5EF4-FFF2-40B4-BE49-F238E27FC236}">
                <a16:creationId xmlns:a16="http://schemas.microsoft.com/office/drawing/2014/main" id="{DA888EEF-DC90-47D1-B68D-DAD1BA7BE428}"/>
              </a:ext>
            </a:extLst>
          </p:cNvPr>
          <p:cNvSpPr/>
          <p:nvPr userDrawn="1"/>
        </p:nvSpPr>
        <p:spPr>
          <a:xfrm>
            <a:off x="0" y="0"/>
            <a:ext cx="11736987" cy="45054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7" name="Rectangle 16">
            <a:extLst>
              <a:ext uri="{FF2B5EF4-FFF2-40B4-BE49-F238E27FC236}">
                <a16:creationId xmlns:a16="http://schemas.microsoft.com/office/drawing/2014/main" id="{D0F12B19-CF53-47D7-9EA3-459DABB1406B}"/>
              </a:ext>
            </a:extLst>
          </p:cNvPr>
          <p:cNvSpPr/>
          <p:nvPr userDrawn="1"/>
        </p:nvSpPr>
        <p:spPr>
          <a:xfrm rot="5400000">
            <a:off x="-2978450" y="2978453"/>
            <a:ext cx="6407450" cy="45054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2105255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ub, Content &amp; Picture 2">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B3C6455-4913-47BC-8232-AB0BABBA08C3}"/>
              </a:ext>
            </a:extLst>
          </p:cNvPr>
          <p:cNvSpPr>
            <a:spLocks noGrp="1"/>
          </p:cNvSpPr>
          <p:nvPr>
            <p:ph type="pic" sz="quarter" idx="30"/>
          </p:nvPr>
        </p:nvSpPr>
        <p:spPr>
          <a:xfrm>
            <a:off x="6615046" y="403981"/>
            <a:ext cx="5129422" cy="6012186"/>
          </a:xfrm>
        </p:spPr>
        <p:txBody>
          <a:bodyPr/>
          <a:lstStyle/>
          <a:p>
            <a:endParaRPr lang="en-US"/>
          </a:p>
        </p:txBody>
      </p:sp>
      <p:sp>
        <p:nvSpPr>
          <p:cNvPr id="23" name="Title Text">
            <a:extLst>
              <a:ext uri="{FF2B5EF4-FFF2-40B4-BE49-F238E27FC236}">
                <a16:creationId xmlns:a16="http://schemas.microsoft.com/office/drawing/2014/main" id="{FAEAC0A3-8438-1245-A28C-64BC26BFB231}"/>
              </a:ext>
            </a:extLst>
          </p:cNvPr>
          <p:cNvSpPr txBox="1">
            <a:spLocks noGrp="1"/>
          </p:cNvSpPr>
          <p:nvPr>
            <p:ph type="title" hasCustomPrompt="1"/>
          </p:nvPr>
        </p:nvSpPr>
        <p:spPr>
          <a:xfrm>
            <a:off x="584737" y="578113"/>
            <a:ext cx="5747107" cy="9458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lvl1pPr>
              <a:defRPr sz="4000">
                <a:solidFill>
                  <a:schemeClr val="tx1"/>
                </a:solidFill>
              </a:defRPr>
            </a:lvl1pPr>
          </a:lstStyle>
          <a:p>
            <a:r>
              <a:rPr lang="en-US" dirty="0"/>
              <a:t>40pt Intel Clear Light Text Goes Here</a:t>
            </a:r>
          </a:p>
        </p:txBody>
      </p:sp>
      <p:sp>
        <p:nvSpPr>
          <p:cNvPr id="14" name="Content Placeholder 2">
            <a:extLst>
              <a:ext uri="{FF2B5EF4-FFF2-40B4-BE49-F238E27FC236}">
                <a16:creationId xmlns:a16="http://schemas.microsoft.com/office/drawing/2014/main" id="{7AB9BADD-04D4-4686-970E-FB0049CC09CC}"/>
              </a:ext>
            </a:extLst>
          </p:cNvPr>
          <p:cNvSpPr>
            <a:spLocks noGrp="1"/>
          </p:cNvSpPr>
          <p:nvPr>
            <p:ph sz="quarter" idx="27"/>
          </p:nvPr>
        </p:nvSpPr>
        <p:spPr>
          <a:xfrm>
            <a:off x="571500" y="2139952"/>
            <a:ext cx="5760344" cy="410844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3">
            <a:extLst>
              <a:ext uri="{FF2B5EF4-FFF2-40B4-BE49-F238E27FC236}">
                <a16:creationId xmlns:a16="http://schemas.microsoft.com/office/drawing/2014/main" id="{3DA4378E-36CA-41C6-8E85-727E1F91A670}"/>
              </a:ext>
            </a:extLst>
          </p:cNvPr>
          <p:cNvSpPr>
            <a:spLocks noGrp="1"/>
          </p:cNvSpPr>
          <p:nvPr>
            <p:ph type="body" sz="quarter" idx="29"/>
          </p:nvPr>
        </p:nvSpPr>
        <p:spPr>
          <a:xfrm>
            <a:off x="571500" y="1612901"/>
            <a:ext cx="5760343" cy="438150"/>
          </a:xfrm>
        </p:spPr>
        <p:txBody>
          <a:bodyPr/>
          <a:lstStyle>
            <a:lvl1pPr marL="0" indent="0">
              <a:buNone/>
              <a:defRPr>
                <a:solidFill>
                  <a:schemeClr val="accent2"/>
                </a:solidFill>
                <a:latin typeface="+mn-lt"/>
              </a:defRPr>
            </a:lvl1pPr>
            <a:lvl2pPr marL="228600" indent="0">
              <a:buNone/>
              <a:defRPr/>
            </a:lvl2pPr>
          </a:lstStyle>
          <a:p>
            <a:pPr lvl="0"/>
            <a:r>
              <a:rPr lang="en-US" dirty="0"/>
              <a:t>Click to edit Master text styles</a:t>
            </a:r>
          </a:p>
        </p:txBody>
      </p:sp>
      <p:sp>
        <p:nvSpPr>
          <p:cNvPr id="11" name="Rectangle 10">
            <a:extLst>
              <a:ext uri="{FF2B5EF4-FFF2-40B4-BE49-F238E27FC236}">
                <a16:creationId xmlns:a16="http://schemas.microsoft.com/office/drawing/2014/main" id="{FE14A5EA-7602-4C8C-B95C-5306CD887FFF}"/>
              </a:ext>
            </a:extLst>
          </p:cNvPr>
          <p:cNvSpPr/>
          <p:nvPr userDrawn="1"/>
        </p:nvSpPr>
        <p:spPr>
          <a:xfrm>
            <a:off x="0" y="0"/>
            <a:ext cx="11736987" cy="45054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2" name="Rectangle 11">
            <a:extLst>
              <a:ext uri="{FF2B5EF4-FFF2-40B4-BE49-F238E27FC236}">
                <a16:creationId xmlns:a16="http://schemas.microsoft.com/office/drawing/2014/main" id="{CD435B75-DFD3-4791-ACEA-AF630FFAB9AF}"/>
              </a:ext>
            </a:extLst>
          </p:cNvPr>
          <p:cNvSpPr/>
          <p:nvPr userDrawn="1"/>
        </p:nvSpPr>
        <p:spPr>
          <a:xfrm rot="5400000">
            <a:off x="-2978450" y="2978453"/>
            <a:ext cx="6407450" cy="45054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45598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Content &amp; 1 Horizontal Picture">
    <p:spTree>
      <p:nvGrpSpPr>
        <p:cNvPr id="1" name=""/>
        <p:cNvGrpSpPr/>
        <p:nvPr/>
      </p:nvGrpSpPr>
      <p:grpSpPr>
        <a:xfrm>
          <a:off x="0" y="0"/>
          <a:ext cx="0" cy="0"/>
          <a:chOff x="0" y="0"/>
          <a:chExt cx="0" cy="0"/>
        </a:xfrm>
      </p:grpSpPr>
      <p:sp>
        <p:nvSpPr>
          <p:cNvPr id="30" name="Title Text">
            <a:extLst>
              <a:ext uri="{FF2B5EF4-FFF2-40B4-BE49-F238E27FC236}">
                <a16:creationId xmlns:a16="http://schemas.microsoft.com/office/drawing/2014/main" id="{9F7D84C5-5DAC-2A42-8A41-9D307F3BF637}"/>
              </a:ext>
            </a:extLst>
          </p:cNvPr>
          <p:cNvSpPr txBox="1">
            <a:spLocks noGrp="1"/>
          </p:cNvSpPr>
          <p:nvPr>
            <p:ph type="title" hasCustomPrompt="1"/>
          </p:nvPr>
        </p:nvSpPr>
        <p:spPr>
          <a:xfrm>
            <a:off x="571500" y="571500"/>
            <a:ext cx="11010900" cy="952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lvl1pPr>
              <a:defRPr sz="4000">
                <a:solidFill>
                  <a:schemeClr val="tx1"/>
                </a:solidFill>
              </a:defRPr>
            </a:lvl1pPr>
          </a:lstStyle>
          <a:p>
            <a:r>
              <a:rPr lang="en-US" dirty="0"/>
              <a:t>40pt Intel Clear Light Text Goes Here</a:t>
            </a:r>
          </a:p>
        </p:txBody>
      </p:sp>
      <p:sp>
        <p:nvSpPr>
          <p:cNvPr id="3" name="Picture Placeholder 2">
            <a:extLst>
              <a:ext uri="{FF2B5EF4-FFF2-40B4-BE49-F238E27FC236}">
                <a16:creationId xmlns:a16="http://schemas.microsoft.com/office/drawing/2014/main" id="{088044E1-ECF5-4A18-811C-E489992140A2}"/>
              </a:ext>
            </a:extLst>
          </p:cNvPr>
          <p:cNvSpPr>
            <a:spLocks noGrp="1"/>
          </p:cNvSpPr>
          <p:nvPr>
            <p:ph type="pic" sz="quarter" idx="10"/>
          </p:nvPr>
        </p:nvSpPr>
        <p:spPr>
          <a:xfrm>
            <a:off x="396152" y="3513864"/>
            <a:ext cx="11347450" cy="2890837"/>
          </a:xfrm>
        </p:spPr>
        <p:txBody>
          <a:bodyPr/>
          <a:lstStyle/>
          <a:p>
            <a:endParaRPr lang="en-US" dirty="0"/>
          </a:p>
        </p:txBody>
      </p:sp>
      <p:sp>
        <p:nvSpPr>
          <p:cNvPr id="5" name="Content Placeholder 4">
            <a:extLst>
              <a:ext uri="{FF2B5EF4-FFF2-40B4-BE49-F238E27FC236}">
                <a16:creationId xmlns:a16="http://schemas.microsoft.com/office/drawing/2014/main" id="{08289E3F-4BC9-4A42-9F40-7227194C57DB}"/>
              </a:ext>
            </a:extLst>
          </p:cNvPr>
          <p:cNvSpPr>
            <a:spLocks noGrp="1"/>
          </p:cNvSpPr>
          <p:nvPr>
            <p:ph sz="quarter" idx="11"/>
          </p:nvPr>
        </p:nvSpPr>
        <p:spPr>
          <a:xfrm>
            <a:off x="571500" y="1556672"/>
            <a:ext cx="11010900" cy="178819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A88EB66-8674-4A4F-B55A-79488DD6B4DC}"/>
              </a:ext>
            </a:extLst>
          </p:cNvPr>
          <p:cNvSpPr/>
          <p:nvPr userDrawn="1"/>
        </p:nvSpPr>
        <p:spPr>
          <a:xfrm>
            <a:off x="0" y="0"/>
            <a:ext cx="11736987" cy="45054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2" name="Rectangle 11">
            <a:extLst>
              <a:ext uri="{FF2B5EF4-FFF2-40B4-BE49-F238E27FC236}">
                <a16:creationId xmlns:a16="http://schemas.microsoft.com/office/drawing/2014/main" id="{4FB9E7C7-FA12-4331-A70E-193D07092A46}"/>
              </a:ext>
            </a:extLst>
          </p:cNvPr>
          <p:cNvSpPr/>
          <p:nvPr userDrawn="1"/>
        </p:nvSpPr>
        <p:spPr>
          <a:xfrm rot="5400000">
            <a:off x="-2978450" y="2978453"/>
            <a:ext cx="6407450" cy="45054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692702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7" name="Title Text">
            <a:extLst>
              <a:ext uri="{FF2B5EF4-FFF2-40B4-BE49-F238E27FC236}">
                <a16:creationId xmlns:a16="http://schemas.microsoft.com/office/drawing/2014/main" id="{14C27936-4608-A44C-9C6E-3708646E2002}"/>
              </a:ext>
            </a:extLst>
          </p:cNvPr>
          <p:cNvSpPr txBox="1">
            <a:spLocks noGrp="1"/>
          </p:cNvSpPr>
          <p:nvPr>
            <p:ph type="title" hasCustomPrompt="1"/>
          </p:nvPr>
        </p:nvSpPr>
        <p:spPr>
          <a:xfrm>
            <a:off x="571370" y="571500"/>
            <a:ext cx="11010816" cy="9524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lvl1pPr>
              <a:defRPr sz="4000">
                <a:solidFill>
                  <a:schemeClr val="tx1"/>
                </a:solidFill>
              </a:defRPr>
            </a:lvl1pPr>
          </a:lstStyle>
          <a:p>
            <a:r>
              <a:rPr lang="en-US" dirty="0"/>
              <a:t>40pt Intel Clear Light Text Goes Here</a:t>
            </a:r>
          </a:p>
        </p:txBody>
      </p:sp>
    </p:spTree>
    <p:extLst>
      <p:ext uri="{BB962C8B-B14F-4D97-AF65-F5344CB8AC3E}">
        <p14:creationId xmlns:p14="http://schemas.microsoft.com/office/powerpoint/2010/main" val="25547957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mp; Full Page Picture 2">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AAD9210-5064-4050-9368-9292054D59F4}"/>
              </a:ext>
            </a:extLst>
          </p:cNvPr>
          <p:cNvSpPr>
            <a:spLocks noGrp="1"/>
          </p:cNvSpPr>
          <p:nvPr>
            <p:ph type="pic" sz="quarter" idx="10"/>
          </p:nvPr>
        </p:nvSpPr>
        <p:spPr>
          <a:xfrm>
            <a:off x="450550" y="450549"/>
            <a:ext cx="11305062" cy="5956776"/>
          </a:xfrm>
          <a:noFill/>
        </p:spPr>
        <p:txBody>
          <a:bodyPr/>
          <a:lstStyle/>
          <a:p>
            <a:endParaRPr lang="en-US" dirty="0"/>
          </a:p>
        </p:txBody>
      </p:sp>
      <p:sp>
        <p:nvSpPr>
          <p:cNvPr id="11" name="Title Text">
            <a:extLst>
              <a:ext uri="{FF2B5EF4-FFF2-40B4-BE49-F238E27FC236}">
                <a16:creationId xmlns:a16="http://schemas.microsoft.com/office/drawing/2014/main" id="{14AFAB66-6BED-5D47-B26F-D9C8808F3A18}"/>
              </a:ext>
            </a:extLst>
          </p:cNvPr>
          <p:cNvSpPr txBox="1">
            <a:spLocks noGrp="1"/>
          </p:cNvSpPr>
          <p:nvPr>
            <p:ph type="title" hasCustomPrompt="1"/>
          </p:nvPr>
        </p:nvSpPr>
        <p:spPr>
          <a:xfrm>
            <a:off x="571500" y="571500"/>
            <a:ext cx="11010899" cy="876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lvl1pPr>
              <a:defRPr sz="4000">
                <a:solidFill>
                  <a:schemeClr val="tx1"/>
                </a:solidFill>
              </a:defRPr>
            </a:lvl1pPr>
          </a:lstStyle>
          <a:p>
            <a:r>
              <a:rPr lang="en-US" dirty="0"/>
              <a:t>Full page Image, Delete Title if Necessary</a:t>
            </a:r>
          </a:p>
        </p:txBody>
      </p:sp>
      <p:sp>
        <p:nvSpPr>
          <p:cNvPr id="9" name="Rectangle 8">
            <a:extLst>
              <a:ext uri="{FF2B5EF4-FFF2-40B4-BE49-F238E27FC236}">
                <a16:creationId xmlns:a16="http://schemas.microsoft.com/office/drawing/2014/main" id="{54EAB082-32C5-47FD-9ECB-602F4FA1556E}"/>
              </a:ext>
            </a:extLst>
          </p:cNvPr>
          <p:cNvSpPr/>
          <p:nvPr userDrawn="1"/>
        </p:nvSpPr>
        <p:spPr>
          <a:xfrm>
            <a:off x="0" y="0"/>
            <a:ext cx="11736987" cy="45054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0" name="Rectangle 9">
            <a:extLst>
              <a:ext uri="{FF2B5EF4-FFF2-40B4-BE49-F238E27FC236}">
                <a16:creationId xmlns:a16="http://schemas.microsoft.com/office/drawing/2014/main" id="{C28E4005-6DA6-4443-A120-563FA414CBD8}"/>
              </a:ext>
            </a:extLst>
          </p:cNvPr>
          <p:cNvSpPr/>
          <p:nvPr userDrawn="1"/>
        </p:nvSpPr>
        <p:spPr>
          <a:xfrm rot="5400000">
            <a:off x="-2978450" y="2978453"/>
            <a:ext cx="6407450" cy="45054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955180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4_Chart Example">
    <p:spTree>
      <p:nvGrpSpPr>
        <p:cNvPr id="1" name=""/>
        <p:cNvGrpSpPr/>
        <p:nvPr/>
      </p:nvGrpSpPr>
      <p:grpSpPr>
        <a:xfrm>
          <a:off x="0" y="0"/>
          <a:ext cx="0" cy="0"/>
          <a:chOff x="0" y="0"/>
          <a:chExt cx="0" cy="0"/>
        </a:xfrm>
      </p:grpSpPr>
      <p:sp>
        <p:nvSpPr>
          <p:cNvPr id="10" name="Title Text">
            <a:extLst>
              <a:ext uri="{FF2B5EF4-FFF2-40B4-BE49-F238E27FC236}">
                <a16:creationId xmlns:a16="http://schemas.microsoft.com/office/drawing/2014/main" id="{145FA424-6F4D-7644-8964-49FF4943202D}"/>
              </a:ext>
            </a:extLst>
          </p:cNvPr>
          <p:cNvSpPr txBox="1">
            <a:spLocks noGrp="1"/>
          </p:cNvSpPr>
          <p:nvPr>
            <p:ph type="title" hasCustomPrompt="1"/>
          </p:nvPr>
        </p:nvSpPr>
        <p:spPr>
          <a:xfrm>
            <a:off x="571501" y="571501"/>
            <a:ext cx="11022060" cy="87374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lvl1pPr>
              <a:defRPr sz="4000">
                <a:solidFill>
                  <a:schemeClr val="tx1"/>
                </a:solidFill>
              </a:defRPr>
            </a:lvl1pPr>
          </a:lstStyle>
          <a:p>
            <a:r>
              <a:rPr lang="en-US" dirty="0"/>
              <a:t>40pt Intel Clear Light Text Goes Here</a:t>
            </a:r>
          </a:p>
        </p:txBody>
      </p:sp>
      <p:sp>
        <p:nvSpPr>
          <p:cNvPr id="3" name="Text Placeholder 2">
            <a:extLst>
              <a:ext uri="{FF2B5EF4-FFF2-40B4-BE49-F238E27FC236}">
                <a16:creationId xmlns:a16="http://schemas.microsoft.com/office/drawing/2014/main" id="{EBF36A7C-A787-47EC-ACD5-77F3FD6AFB8D}"/>
              </a:ext>
            </a:extLst>
          </p:cNvPr>
          <p:cNvSpPr>
            <a:spLocks noGrp="1"/>
          </p:cNvSpPr>
          <p:nvPr>
            <p:ph type="body" sz="quarter" idx="10"/>
          </p:nvPr>
        </p:nvSpPr>
        <p:spPr>
          <a:xfrm>
            <a:off x="571500" y="1592529"/>
            <a:ext cx="11010900" cy="3727184"/>
          </a:xfrm>
        </p:spPr>
        <p:txBody>
          <a:bodyPr>
            <a:normAutofit/>
          </a:bodyPr>
          <a:lstStyle>
            <a:lvl1pPr marL="0" indent="0">
              <a:buNone/>
              <a:defRPr sz="6000">
                <a:solidFill>
                  <a:schemeClr val="tx1"/>
                </a:solidFill>
              </a:defRPr>
            </a:lvl1pPr>
          </a:lstStyle>
          <a:p>
            <a:pPr lvl="0"/>
            <a:endParaRPr lang="en-US" dirty="0"/>
          </a:p>
        </p:txBody>
      </p:sp>
      <p:sp>
        <p:nvSpPr>
          <p:cNvPr id="9" name="Text Placeholder 3">
            <a:extLst>
              <a:ext uri="{FF2B5EF4-FFF2-40B4-BE49-F238E27FC236}">
                <a16:creationId xmlns:a16="http://schemas.microsoft.com/office/drawing/2014/main" id="{A7C9FC2E-0D67-4420-A61E-1D363937D03F}"/>
              </a:ext>
            </a:extLst>
          </p:cNvPr>
          <p:cNvSpPr>
            <a:spLocks noGrp="1"/>
          </p:cNvSpPr>
          <p:nvPr>
            <p:ph type="body" sz="quarter" idx="29"/>
          </p:nvPr>
        </p:nvSpPr>
        <p:spPr>
          <a:xfrm>
            <a:off x="571500" y="5461818"/>
            <a:ext cx="11022013" cy="438150"/>
          </a:xfrm>
        </p:spPr>
        <p:txBody>
          <a:bodyPr/>
          <a:lstStyle>
            <a:lvl1pPr marL="0" indent="0">
              <a:buNone/>
              <a:defRPr>
                <a:solidFill>
                  <a:schemeClr val="accent2"/>
                </a:solidFill>
                <a:latin typeface="+mn-lt"/>
              </a:defRPr>
            </a:lvl1pPr>
            <a:lvl2pPr marL="228600" indent="0">
              <a:buNone/>
              <a:defRPr/>
            </a:lvl2pPr>
          </a:lstStyle>
          <a:p>
            <a:pPr lvl="0"/>
            <a:r>
              <a:rPr lang="en-US" dirty="0"/>
              <a:t>Click to edit Master text styles</a:t>
            </a:r>
          </a:p>
        </p:txBody>
      </p:sp>
    </p:spTree>
    <p:extLst>
      <p:ext uri="{BB962C8B-B14F-4D97-AF65-F5344CB8AC3E}">
        <p14:creationId xmlns:p14="http://schemas.microsoft.com/office/powerpoint/2010/main" val="1460905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mp; Sub White">
    <p:spTree>
      <p:nvGrpSpPr>
        <p:cNvPr id="1" name=""/>
        <p:cNvGrpSpPr/>
        <p:nvPr/>
      </p:nvGrpSpPr>
      <p:grpSpPr>
        <a:xfrm>
          <a:off x="0" y="0"/>
          <a:ext cx="0" cy="0"/>
          <a:chOff x="0" y="0"/>
          <a:chExt cx="0" cy="0"/>
        </a:xfrm>
      </p:grpSpPr>
      <p:graphicFrame>
        <p:nvGraphicFramePr>
          <p:cNvPr id="13" name="Chart 5">
            <a:extLst>
              <a:ext uri="{FF2B5EF4-FFF2-40B4-BE49-F238E27FC236}">
                <a16:creationId xmlns:a16="http://schemas.microsoft.com/office/drawing/2014/main" id="{F0529FEA-BEC4-644C-94EE-601D5BED26F3}"/>
              </a:ext>
            </a:extLst>
          </p:cNvPr>
          <p:cNvGraphicFramePr/>
          <p:nvPr userDrawn="1">
            <p:extLst>
              <p:ext uri="{D42A27DB-BD31-4B8C-83A1-F6EECF244321}">
                <p14:modId xmlns:p14="http://schemas.microsoft.com/office/powerpoint/2010/main" val="680995965"/>
              </p:ext>
            </p:extLst>
          </p:nvPr>
        </p:nvGraphicFramePr>
        <p:xfrm>
          <a:off x="7201593" y="1799047"/>
          <a:ext cx="3472287" cy="4025676"/>
        </p:xfrm>
        <a:graphic>
          <a:graphicData uri="http://schemas.openxmlformats.org/drawingml/2006/chart">
            <c:chart xmlns:c="http://schemas.openxmlformats.org/drawingml/2006/chart" xmlns:r="http://schemas.openxmlformats.org/officeDocument/2006/relationships" r:id="rId2"/>
          </a:graphicData>
        </a:graphic>
      </p:graphicFrame>
      <p:sp>
        <p:nvSpPr>
          <p:cNvPr id="10" name="Title Text">
            <a:extLst>
              <a:ext uri="{FF2B5EF4-FFF2-40B4-BE49-F238E27FC236}">
                <a16:creationId xmlns:a16="http://schemas.microsoft.com/office/drawing/2014/main" id="{0EA1A176-5931-41CA-86D5-15FC4398AA40}"/>
              </a:ext>
            </a:extLst>
          </p:cNvPr>
          <p:cNvSpPr txBox="1">
            <a:spLocks noGrp="1"/>
          </p:cNvSpPr>
          <p:nvPr>
            <p:ph type="title" hasCustomPrompt="1"/>
          </p:nvPr>
        </p:nvSpPr>
        <p:spPr>
          <a:xfrm>
            <a:off x="1444480" y="1917036"/>
            <a:ext cx="9303040" cy="30239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nchorCtr="0">
            <a:noAutofit/>
          </a:bodyPr>
          <a:lstStyle>
            <a:lvl1pPr algn="ctr">
              <a:defRPr sz="4800">
                <a:solidFill>
                  <a:schemeClr val="tx1"/>
                </a:solidFill>
              </a:defRPr>
            </a:lvl1pPr>
          </a:lstStyle>
          <a:p>
            <a:r>
              <a:rPr lang="en-US" dirty="0"/>
              <a:t>48pt Intel Clear Light Body. For content that is not a section, but has a big idea in text only.</a:t>
            </a:r>
          </a:p>
        </p:txBody>
      </p:sp>
      <p:sp>
        <p:nvSpPr>
          <p:cNvPr id="8" name="Rectangle 7">
            <a:extLst>
              <a:ext uri="{FF2B5EF4-FFF2-40B4-BE49-F238E27FC236}">
                <a16:creationId xmlns:a16="http://schemas.microsoft.com/office/drawing/2014/main" id="{597652EB-8B2D-46CC-B147-89A4C26A2D8F}"/>
              </a:ext>
            </a:extLst>
          </p:cNvPr>
          <p:cNvSpPr/>
          <p:nvPr userDrawn="1"/>
        </p:nvSpPr>
        <p:spPr>
          <a:xfrm>
            <a:off x="0" y="0"/>
            <a:ext cx="11736987" cy="45054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9" name="Rectangle 8">
            <a:extLst>
              <a:ext uri="{FF2B5EF4-FFF2-40B4-BE49-F238E27FC236}">
                <a16:creationId xmlns:a16="http://schemas.microsoft.com/office/drawing/2014/main" id="{571A480A-B7B4-498C-9868-A91E2651D429}"/>
              </a:ext>
            </a:extLst>
          </p:cNvPr>
          <p:cNvSpPr/>
          <p:nvPr userDrawn="1"/>
        </p:nvSpPr>
        <p:spPr>
          <a:xfrm rot="5400000">
            <a:off x="-2978450" y="2978453"/>
            <a:ext cx="6407450" cy="45054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2511187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Title &amp; Sub Blue">
    <p:bg>
      <p:bgPr>
        <a:solidFill>
          <a:schemeClr val="bg2"/>
        </a:solidFill>
        <a:effectLst/>
      </p:bgPr>
    </p:bg>
    <p:spTree>
      <p:nvGrpSpPr>
        <p:cNvPr id="1" name=""/>
        <p:cNvGrpSpPr/>
        <p:nvPr/>
      </p:nvGrpSpPr>
      <p:grpSpPr>
        <a:xfrm>
          <a:off x="0" y="0"/>
          <a:ext cx="0" cy="0"/>
          <a:chOff x="0" y="0"/>
          <a:chExt cx="0" cy="0"/>
        </a:xfrm>
      </p:grpSpPr>
      <p:sp>
        <p:nvSpPr>
          <p:cNvPr id="860" name="Rectangle"/>
          <p:cNvSpPr/>
          <p:nvPr userDrawn="1"/>
        </p:nvSpPr>
        <p:spPr>
          <a:xfrm>
            <a:off x="471054" y="464127"/>
            <a:ext cx="11272494" cy="5944838"/>
          </a:xfrm>
          <a:prstGeom prst="rect">
            <a:avLst/>
          </a:prstGeom>
          <a:solidFill>
            <a:schemeClr val="accent1"/>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861" name="Square"/>
          <p:cNvSpPr/>
          <p:nvPr userDrawn="1"/>
        </p:nvSpPr>
        <p:spPr>
          <a:xfrm>
            <a:off x="11743603" y="6405281"/>
            <a:ext cx="448398" cy="452720"/>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pic>
        <p:nvPicPr>
          <p:cNvPr id="862" name="Image" descr="Image"/>
          <p:cNvPicPr>
            <a:picLocks noChangeAspect="1"/>
          </p:cNvPicPr>
          <p:nvPr userDrawn="1"/>
        </p:nvPicPr>
        <p:blipFill>
          <a:blip r:embed="rId2"/>
          <a:stretch>
            <a:fillRect/>
          </a:stretch>
        </p:blipFill>
        <p:spPr>
          <a:xfrm>
            <a:off x="11151433" y="6543018"/>
            <a:ext cx="491250" cy="190501"/>
          </a:xfrm>
          <a:prstGeom prst="rect">
            <a:avLst/>
          </a:prstGeom>
          <a:ln w="12700">
            <a:miter lim="400000"/>
          </a:ln>
        </p:spPr>
      </p:pic>
      <p:sp>
        <p:nvSpPr>
          <p:cNvPr id="866" name="Text"/>
          <p:cNvSpPr txBox="1"/>
          <p:nvPr userDrawn="1"/>
        </p:nvSpPr>
        <p:spPr>
          <a:xfrm>
            <a:off x="11942955" y="6538004"/>
            <a:ext cx="51361" cy="189796"/>
          </a:xfrm>
          <a:prstGeom prst="rect">
            <a:avLst/>
          </a:prstGeom>
          <a:ln w="12700">
            <a:miter lim="400000"/>
          </a:ln>
        </p:spPr>
        <p:txBody>
          <a:bodyPr wrap="none" lIns="25400" tIns="25400" rIns="25400" bIns="25400" anchor="b">
            <a:spAutoFit/>
          </a:bodyPr>
          <a:lstStyle/>
          <a:p>
            <a:pPr algn="ctr" defTabSz="292100">
              <a:lnSpc>
                <a:spcPct val="100000"/>
              </a:lnSpc>
              <a:spcBef>
                <a:spcPts val="0"/>
              </a:spcBef>
              <a:defRPr sz="1800">
                <a:solidFill>
                  <a:srgbClr val="FFFFFF"/>
                </a:solidFill>
                <a:latin typeface="Intel Clear"/>
                <a:ea typeface="Intel Clear"/>
                <a:cs typeface="Intel Clear"/>
                <a:sym typeface="Intel Clear"/>
              </a:defRPr>
            </a:pPr>
            <a:endParaRPr sz="900"/>
          </a:p>
        </p:txBody>
      </p:sp>
      <p:sp>
        <p:nvSpPr>
          <p:cNvPr id="13" name="TextBox 12">
            <a:extLst>
              <a:ext uri="{FF2B5EF4-FFF2-40B4-BE49-F238E27FC236}">
                <a16:creationId xmlns:a16="http://schemas.microsoft.com/office/drawing/2014/main" id="{9D4875CE-AB47-3643-8581-D89E9CF7EFC1}"/>
              </a:ext>
            </a:extLst>
          </p:cNvPr>
          <p:cNvSpPr txBox="1"/>
          <p:nvPr userDrawn="1"/>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8" name="Rectangle 7">
            <a:extLst>
              <a:ext uri="{FF2B5EF4-FFF2-40B4-BE49-F238E27FC236}">
                <a16:creationId xmlns:a16="http://schemas.microsoft.com/office/drawing/2014/main" id="{41A778AB-F6EC-4101-87E6-DECF7944E661}"/>
              </a:ext>
            </a:extLst>
          </p:cNvPr>
          <p:cNvSpPr/>
          <p:nvPr userDrawn="1"/>
        </p:nvSpPr>
        <p:spPr>
          <a:xfrm>
            <a:off x="5503530" y="6562504"/>
            <a:ext cx="1184940" cy="231410"/>
          </a:xfrm>
          <a:prstGeom prst="rect">
            <a:avLst/>
          </a:prstGeom>
        </p:spPr>
        <p:txBody>
          <a:bodyPr wrap="none">
            <a:spAutoFit/>
          </a:bodyPr>
          <a:lstStyle/>
          <a:p>
            <a:pPr algn="ctr"/>
            <a:r>
              <a:rPr lang="en-US" sz="1000" dirty="0">
                <a:solidFill>
                  <a:schemeClr val="tx1"/>
                </a:solidFill>
              </a:rPr>
              <a:t>Intel Confidential</a:t>
            </a:r>
          </a:p>
        </p:txBody>
      </p:sp>
      <p:sp>
        <p:nvSpPr>
          <p:cNvPr id="10" name="Title Text">
            <a:extLst>
              <a:ext uri="{FF2B5EF4-FFF2-40B4-BE49-F238E27FC236}">
                <a16:creationId xmlns:a16="http://schemas.microsoft.com/office/drawing/2014/main" id="{E400EEBB-F912-40CA-A759-DEFE15164979}"/>
              </a:ext>
            </a:extLst>
          </p:cNvPr>
          <p:cNvSpPr txBox="1">
            <a:spLocks noGrp="1"/>
          </p:cNvSpPr>
          <p:nvPr>
            <p:ph type="title" hasCustomPrompt="1"/>
          </p:nvPr>
        </p:nvSpPr>
        <p:spPr>
          <a:xfrm>
            <a:off x="1444480" y="1917036"/>
            <a:ext cx="9303040" cy="30239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nchorCtr="0">
            <a:noAutofit/>
          </a:bodyPr>
          <a:lstStyle>
            <a:lvl1pPr algn="ctr">
              <a:defRPr sz="4800">
                <a:solidFill>
                  <a:schemeClr val="tx1"/>
                </a:solidFill>
              </a:defRPr>
            </a:lvl1pPr>
          </a:lstStyle>
          <a:p>
            <a:r>
              <a:rPr lang="en-US" dirty="0"/>
              <a:t>48pt Intel Clear Light Body. For content that is not a section, but has a big idea in text only.</a:t>
            </a:r>
          </a:p>
        </p:txBody>
      </p:sp>
    </p:spTree>
    <p:extLst>
      <p:ext uri="{BB962C8B-B14F-4D97-AF65-F5344CB8AC3E}">
        <p14:creationId xmlns:p14="http://schemas.microsoft.com/office/powerpoint/2010/main" val="4037652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Title &amp; Sub Light Blue">
    <p:bg>
      <p:bgPr>
        <a:solidFill>
          <a:srgbClr val="00C7FD"/>
        </a:solidFill>
        <a:effectLst/>
      </p:bgPr>
    </p:bg>
    <p:spTree>
      <p:nvGrpSpPr>
        <p:cNvPr id="1" name=""/>
        <p:cNvGrpSpPr/>
        <p:nvPr/>
      </p:nvGrpSpPr>
      <p:grpSpPr>
        <a:xfrm>
          <a:off x="0" y="0"/>
          <a:ext cx="0" cy="0"/>
          <a:chOff x="0" y="0"/>
          <a:chExt cx="0" cy="0"/>
        </a:xfrm>
      </p:grpSpPr>
      <p:sp>
        <p:nvSpPr>
          <p:cNvPr id="861" name="Square"/>
          <p:cNvSpPr/>
          <p:nvPr/>
        </p:nvSpPr>
        <p:spPr>
          <a:xfrm>
            <a:off x="11743603" y="6405281"/>
            <a:ext cx="448398" cy="452720"/>
          </a:xfrm>
          <a:prstGeom prst="rect">
            <a:avLst/>
          </a:prstGeom>
          <a:solidFill>
            <a:schemeClr val="accent2">
              <a:lumMod val="75000"/>
            </a:schemeClr>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pic>
        <p:nvPicPr>
          <p:cNvPr id="862" name="Image" descr="Image"/>
          <p:cNvPicPr>
            <a:picLocks noChangeAspect="1"/>
          </p:cNvPicPr>
          <p:nvPr userDrawn="1"/>
        </p:nvPicPr>
        <p:blipFill>
          <a:blip r:embed="rId2"/>
          <a:stretch>
            <a:fillRect/>
          </a:stretch>
        </p:blipFill>
        <p:spPr>
          <a:xfrm>
            <a:off x="11151433" y="6543018"/>
            <a:ext cx="491250" cy="190501"/>
          </a:xfrm>
          <a:prstGeom prst="rect">
            <a:avLst/>
          </a:prstGeom>
          <a:ln w="12700">
            <a:miter lim="400000"/>
          </a:ln>
        </p:spPr>
      </p:pic>
      <p:sp>
        <p:nvSpPr>
          <p:cNvPr id="866" name="Text"/>
          <p:cNvSpPr txBox="1"/>
          <p:nvPr/>
        </p:nvSpPr>
        <p:spPr>
          <a:xfrm>
            <a:off x="11942955" y="6538004"/>
            <a:ext cx="51361" cy="189796"/>
          </a:xfrm>
          <a:prstGeom prst="rect">
            <a:avLst/>
          </a:prstGeom>
          <a:ln w="12700">
            <a:miter lim="400000"/>
          </a:ln>
        </p:spPr>
        <p:txBody>
          <a:bodyPr wrap="none" lIns="25400" tIns="25400" rIns="25400" bIns="25400" anchor="b">
            <a:spAutoFit/>
          </a:bodyPr>
          <a:lstStyle/>
          <a:p>
            <a:pPr algn="ctr" defTabSz="292100">
              <a:lnSpc>
                <a:spcPct val="100000"/>
              </a:lnSpc>
              <a:spcBef>
                <a:spcPts val="0"/>
              </a:spcBef>
              <a:defRPr sz="1800">
                <a:solidFill>
                  <a:srgbClr val="FFFFFF"/>
                </a:solidFill>
                <a:latin typeface="Intel Clear"/>
                <a:ea typeface="Intel Clear"/>
                <a:cs typeface="Intel Clear"/>
                <a:sym typeface="Intel Clear"/>
              </a:defRPr>
            </a:pPr>
            <a:endParaRPr sz="900"/>
          </a:p>
        </p:txBody>
      </p:sp>
      <p:sp>
        <p:nvSpPr>
          <p:cNvPr id="13" name="TextBox 12">
            <a:extLst>
              <a:ext uri="{FF2B5EF4-FFF2-40B4-BE49-F238E27FC236}">
                <a16:creationId xmlns:a16="http://schemas.microsoft.com/office/drawing/2014/main" id="{9D4875CE-AB47-3643-8581-D89E9CF7EFC1}"/>
              </a:ext>
            </a:extLst>
          </p:cNvPr>
          <p:cNvSpPr txBox="1"/>
          <p:nvPr userDrawn="1"/>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8" name="Rectangle 7">
            <a:extLst>
              <a:ext uri="{FF2B5EF4-FFF2-40B4-BE49-F238E27FC236}">
                <a16:creationId xmlns:a16="http://schemas.microsoft.com/office/drawing/2014/main" id="{52E60B70-5DF3-4398-B558-301661292DFC}"/>
              </a:ext>
            </a:extLst>
          </p:cNvPr>
          <p:cNvSpPr/>
          <p:nvPr userDrawn="1"/>
        </p:nvSpPr>
        <p:spPr>
          <a:xfrm>
            <a:off x="5503530" y="6562504"/>
            <a:ext cx="1184940" cy="231410"/>
          </a:xfrm>
          <a:prstGeom prst="rect">
            <a:avLst/>
          </a:prstGeom>
        </p:spPr>
        <p:txBody>
          <a:bodyPr wrap="none">
            <a:spAutoFit/>
          </a:bodyPr>
          <a:lstStyle/>
          <a:p>
            <a:pPr algn="ctr"/>
            <a:r>
              <a:rPr lang="en-US" sz="1000" dirty="0">
                <a:solidFill>
                  <a:schemeClr val="tx1"/>
                </a:solidFill>
              </a:rPr>
              <a:t>Intel Confidential</a:t>
            </a:r>
          </a:p>
        </p:txBody>
      </p:sp>
      <p:sp>
        <p:nvSpPr>
          <p:cNvPr id="10" name="Title Text">
            <a:extLst>
              <a:ext uri="{FF2B5EF4-FFF2-40B4-BE49-F238E27FC236}">
                <a16:creationId xmlns:a16="http://schemas.microsoft.com/office/drawing/2014/main" id="{93B25211-1805-4C17-8545-7E02A6786392}"/>
              </a:ext>
            </a:extLst>
          </p:cNvPr>
          <p:cNvSpPr txBox="1">
            <a:spLocks noGrp="1"/>
          </p:cNvSpPr>
          <p:nvPr>
            <p:ph type="title" hasCustomPrompt="1"/>
          </p:nvPr>
        </p:nvSpPr>
        <p:spPr>
          <a:xfrm>
            <a:off x="1444480" y="1917036"/>
            <a:ext cx="9303040" cy="30239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nchorCtr="0">
            <a:noAutofit/>
          </a:bodyPr>
          <a:lstStyle>
            <a:lvl1pPr algn="ctr">
              <a:defRPr sz="4800">
                <a:solidFill>
                  <a:schemeClr val="tx1"/>
                </a:solidFill>
              </a:defRPr>
            </a:lvl1pPr>
          </a:lstStyle>
          <a:p>
            <a:r>
              <a:rPr lang="en-US" dirty="0"/>
              <a:t>48pt Intel Clear Light Body. For content that is not a section, but has a big idea in text only.</a:t>
            </a:r>
          </a:p>
        </p:txBody>
      </p:sp>
    </p:spTree>
    <p:extLst>
      <p:ext uri="{BB962C8B-B14F-4D97-AF65-F5344CB8AC3E}">
        <p14:creationId xmlns:p14="http://schemas.microsoft.com/office/powerpoint/2010/main" val="3163764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End Slide">
    <p:bg>
      <p:bgPr>
        <a:solidFill>
          <a:schemeClr val="accent1"/>
        </a:solid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BDA94F2D-B7BD-4CE9-A606-F00802F3131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99949" y="2409775"/>
            <a:ext cx="4080108" cy="1521396"/>
          </a:xfrm>
          <a:prstGeom prst="rect">
            <a:avLst/>
          </a:prstGeom>
        </p:spPr>
      </p:pic>
      <p:sp>
        <p:nvSpPr>
          <p:cNvPr id="15" name="TextBox 14">
            <a:extLst>
              <a:ext uri="{FF2B5EF4-FFF2-40B4-BE49-F238E27FC236}">
                <a16:creationId xmlns:a16="http://schemas.microsoft.com/office/drawing/2014/main" id="{3F655609-5439-9C4A-8F0D-9AB5A1AAC9A3}"/>
              </a:ext>
            </a:extLst>
          </p:cNvPr>
          <p:cNvSpPr txBox="1"/>
          <p:nvPr userDrawn="1"/>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6" name="Rectangle 5">
            <a:extLst>
              <a:ext uri="{FF2B5EF4-FFF2-40B4-BE49-F238E27FC236}">
                <a16:creationId xmlns:a16="http://schemas.microsoft.com/office/drawing/2014/main" id="{69112354-342E-49CE-8E3C-E078BBE1ADF7}"/>
              </a:ext>
            </a:extLst>
          </p:cNvPr>
          <p:cNvSpPr/>
          <p:nvPr userDrawn="1"/>
        </p:nvSpPr>
        <p:spPr>
          <a:xfrm>
            <a:off x="0" y="6407451"/>
            <a:ext cx="11736987" cy="450549"/>
          </a:xfrm>
          <a:prstGeom prst="rect">
            <a:avLst/>
          </a:prstGeom>
          <a:solidFill>
            <a:schemeClr val="bg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7" name="Rectangle 6">
            <a:extLst>
              <a:ext uri="{FF2B5EF4-FFF2-40B4-BE49-F238E27FC236}">
                <a16:creationId xmlns:a16="http://schemas.microsoft.com/office/drawing/2014/main" id="{CD21D8AD-9194-4DBA-8221-7F294421810B}"/>
              </a:ext>
            </a:extLst>
          </p:cNvPr>
          <p:cNvSpPr/>
          <p:nvPr userDrawn="1"/>
        </p:nvSpPr>
        <p:spPr>
          <a:xfrm rot="5400000">
            <a:off x="8758537" y="2978453"/>
            <a:ext cx="6407450" cy="450549"/>
          </a:xfrm>
          <a:prstGeom prst="rect">
            <a:avLst/>
          </a:prstGeom>
          <a:solidFill>
            <a:schemeClr val="bg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008318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ntent">
    <p:spTree>
      <p:nvGrpSpPr>
        <p:cNvPr id="1" name=""/>
        <p:cNvGrpSpPr/>
        <p:nvPr/>
      </p:nvGrpSpPr>
      <p:grpSpPr>
        <a:xfrm>
          <a:off x="0" y="0"/>
          <a:ext cx="0" cy="0"/>
          <a:chOff x="0" y="0"/>
          <a:chExt cx="0" cy="0"/>
        </a:xfrm>
      </p:grpSpPr>
      <p:sp>
        <p:nvSpPr>
          <p:cNvPr id="17" name="Title Text">
            <a:extLst>
              <a:ext uri="{FF2B5EF4-FFF2-40B4-BE49-F238E27FC236}">
                <a16:creationId xmlns:a16="http://schemas.microsoft.com/office/drawing/2014/main" id="{14C27936-4608-A44C-9C6E-3708646E2002}"/>
              </a:ext>
            </a:extLst>
          </p:cNvPr>
          <p:cNvSpPr txBox="1">
            <a:spLocks noGrp="1"/>
          </p:cNvSpPr>
          <p:nvPr>
            <p:ph type="title" hasCustomPrompt="1"/>
          </p:nvPr>
        </p:nvSpPr>
        <p:spPr>
          <a:xfrm>
            <a:off x="571370" y="571500"/>
            <a:ext cx="11010816" cy="9524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lvl1pPr>
              <a:defRPr sz="4000">
                <a:solidFill>
                  <a:schemeClr val="tx1"/>
                </a:solidFill>
              </a:defRPr>
            </a:lvl1pPr>
          </a:lstStyle>
          <a:p>
            <a:r>
              <a:rPr lang="en-US" dirty="0"/>
              <a:t>40pt Intel Clear Light Text Goes Here</a:t>
            </a:r>
          </a:p>
        </p:txBody>
      </p:sp>
      <p:sp>
        <p:nvSpPr>
          <p:cNvPr id="3" name="Content Placeholder 2">
            <a:extLst>
              <a:ext uri="{FF2B5EF4-FFF2-40B4-BE49-F238E27FC236}">
                <a16:creationId xmlns:a16="http://schemas.microsoft.com/office/drawing/2014/main" id="{EBA0C540-99BD-45E3-99D2-78C2032EBE57}"/>
              </a:ext>
            </a:extLst>
          </p:cNvPr>
          <p:cNvSpPr>
            <a:spLocks noGrp="1"/>
          </p:cNvSpPr>
          <p:nvPr>
            <p:ph sz="quarter" idx="28"/>
          </p:nvPr>
        </p:nvSpPr>
        <p:spPr>
          <a:xfrm>
            <a:off x="571370" y="1673454"/>
            <a:ext cx="11010900" cy="457494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832556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 &amp; Content">
    <p:spTree>
      <p:nvGrpSpPr>
        <p:cNvPr id="1" name=""/>
        <p:cNvGrpSpPr/>
        <p:nvPr/>
      </p:nvGrpSpPr>
      <p:grpSpPr>
        <a:xfrm>
          <a:off x="0" y="0"/>
          <a:ext cx="0" cy="0"/>
          <a:chOff x="0" y="0"/>
          <a:chExt cx="0" cy="0"/>
        </a:xfrm>
      </p:grpSpPr>
      <p:sp>
        <p:nvSpPr>
          <p:cNvPr id="17" name="Title Text">
            <a:extLst>
              <a:ext uri="{FF2B5EF4-FFF2-40B4-BE49-F238E27FC236}">
                <a16:creationId xmlns:a16="http://schemas.microsoft.com/office/drawing/2014/main" id="{14C27936-4608-A44C-9C6E-3708646E2002}"/>
              </a:ext>
            </a:extLst>
          </p:cNvPr>
          <p:cNvSpPr txBox="1">
            <a:spLocks noGrp="1"/>
          </p:cNvSpPr>
          <p:nvPr>
            <p:ph type="title" hasCustomPrompt="1"/>
          </p:nvPr>
        </p:nvSpPr>
        <p:spPr>
          <a:xfrm>
            <a:off x="571370" y="571500"/>
            <a:ext cx="11010816" cy="9524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lvl1pPr>
              <a:defRPr sz="4000">
                <a:solidFill>
                  <a:schemeClr val="tx1"/>
                </a:solidFill>
              </a:defRPr>
            </a:lvl1pPr>
          </a:lstStyle>
          <a:p>
            <a:r>
              <a:rPr lang="en-US" dirty="0"/>
              <a:t>40pt Intel Clear Light Text Goes Here</a:t>
            </a:r>
          </a:p>
        </p:txBody>
      </p:sp>
      <p:sp>
        <p:nvSpPr>
          <p:cNvPr id="3" name="Content Placeholder 2">
            <a:extLst>
              <a:ext uri="{FF2B5EF4-FFF2-40B4-BE49-F238E27FC236}">
                <a16:creationId xmlns:a16="http://schemas.microsoft.com/office/drawing/2014/main" id="{EBA0C540-99BD-45E3-99D2-78C2032EBE57}"/>
              </a:ext>
            </a:extLst>
          </p:cNvPr>
          <p:cNvSpPr>
            <a:spLocks noGrp="1"/>
          </p:cNvSpPr>
          <p:nvPr>
            <p:ph sz="quarter" idx="28"/>
          </p:nvPr>
        </p:nvSpPr>
        <p:spPr>
          <a:xfrm>
            <a:off x="571370" y="2139953"/>
            <a:ext cx="11010900" cy="410844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3">
            <a:extLst>
              <a:ext uri="{FF2B5EF4-FFF2-40B4-BE49-F238E27FC236}">
                <a16:creationId xmlns:a16="http://schemas.microsoft.com/office/drawing/2014/main" id="{D980C114-FE9A-4B63-B509-F59F1A2C55A5}"/>
              </a:ext>
            </a:extLst>
          </p:cNvPr>
          <p:cNvSpPr>
            <a:spLocks noGrp="1"/>
          </p:cNvSpPr>
          <p:nvPr>
            <p:ph type="body" sz="quarter" idx="29"/>
          </p:nvPr>
        </p:nvSpPr>
        <p:spPr>
          <a:xfrm>
            <a:off x="571370" y="1612901"/>
            <a:ext cx="11022013" cy="438150"/>
          </a:xfrm>
        </p:spPr>
        <p:txBody>
          <a:bodyPr/>
          <a:lstStyle>
            <a:lvl1pPr marL="0" indent="0">
              <a:buNone/>
              <a:defRPr>
                <a:solidFill>
                  <a:schemeClr val="accent2"/>
                </a:solidFill>
                <a:latin typeface="+mn-lt"/>
              </a:defRPr>
            </a:lvl1pPr>
            <a:lvl2pPr marL="228600" indent="0">
              <a:buNone/>
              <a:defRPr/>
            </a:lvl2pPr>
          </a:lstStyle>
          <a:p>
            <a:pPr lvl="0"/>
            <a:r>
              <a:rPr lang="en-US" dirty="0"/>
              <a:t>Click to edit Master text styles</a:t>
            </a:r>
          </a:p>
        </p:txBody>
      </p:sp>
    </p:spTree>
    <p:extLst>
      <p:ext uri="{BB962C8B-B14F-4D97-AF65-F5344CB8AC3E}">
        <p14:creationId xmlns:p14="http://schemas.microsoft.com/office/powerpoint/2010/main" val="1906991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ub &amp; 2 Content Columns">
    <p:spTree>
      <p:nvGrpSpPr>
        <p:cNvPr id="1" name=""/>
        <p:cNvGrpSpPr/>
        <p:nvPr/>
      </p:nvGrpSpPr>
      <p:grpSpPr>
        <a:xfrm>
          <a:off x="0" y="0"/>
          <a:ext cx="0" cy="0"/>
          <a:chOff x="0" y="0"/>
          <a:chExt cx="0" cy="0"/>
        </a:xfrm>
      </p:grpSpPr>
      <p:sp>
        <p:nvSpPr>
          <p:cNvPr id="10" name="Title Text">
            <a:extLst>
              <a:ext uri="{FF2B5EF4-FFF2-40B4-BE49-F238E27FC236}">
                <a16:creationId xmlns:a16="http://schemas.microsoft.com/office/drawing/2014/main" id="{EBEEA47F-E66C-C546-A539-293E792A32CD}"/>
              </a:ext>
            </a:extLst>
          </p:cNvPr>
          <p:cNvSpPr txBox="1">
            <a:spLocks noGrp="1"/>
          </p:cNvSpPr>
          <p:nvPr>
            <p:ph type="title" hasCustomPrompt="1"/>
          </p:nvPr>
        </p:nvSpPr>
        <p:spPr>
          <a:xfrm>
            <a:off x="571500" y="571501"/>
            <a:ext cx="11010901" cy="952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lvl1pPr>
              <a:defRPr sz="4000">
                <a:solidFill>
                  <a:schemeClr val="tx1"/>
                </a:solidFill>
              </a:defRPr>
            </a:lvl1pPr>
          </a:lstStyle>
          <a:p>
            <a:r>
              <a:rPr lang="en-US" dirty="0"/>
              <a:t>40pt Intel Clear Light Text Goes Here</a:t>
            </a:r>
          </a:p>
        </p:txBody>
      </p:sp>
      <p:sp>
        <p:nvSpPr>
          <p:cNvPr id="3" name="Content Placeholder 2">
            <a:extLst>
              <a:ext uri="{FF2B5EF4-FFF2-40B4-BE49-F238E27FC236}">
                <a16:creationId xmlns:a16="http://schemas.microsoft.com/office/drawing/2014/main" id="{F495712A-D685-7146-A64F-2AEC13EF76F9}"/>
              </a:ext>
            </a:extLst>
          </p:cNvPr>
          <p:cNvSpPr>
            <a:spLocks noGrp="1"/>
          </p:cNvSpPr>
          <p:nvPr>
            <p:ph sz="quarter" idx="27"/>
          </p:nvPr>
        </p:nvSpPr>
        <p:spPr>
          <a:xfrm>
            <a:off x="571500" y="2139951"/>
            <a:ext cx="5288525" cy="41182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Content Placeholder 2">
            <a:extLst>
              <a:ext uri="{FF2B5EF4-FFF2-40B4-BE49-F238E27FC236}">
                <a16:creationId xmlns:a16="http://schemas.microsoft.com/office/drawing/2014/main" id="{A8FE6631-4BAF-4E4B-B6F0-F9ED72A3155E}"/>
              </a:ext>
            </a:extLst>
          </p:cNvPr>
          <p:cNvSpPr>
            <a:spLocks noGrp="1"/>
          </p:cNvSpPr>
          <p:nvPr>
            <p:ph sz="quarter" idx="28"/>
          </p:nvPr>
        </p:nvSpPr>
        <p:spPr>
          <a:xfrm>
            <a:off x="6289113" y="2139951"/>
            <a:ext cx="5288525" cy="41182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3">
            <a:extLst>
              <a:ext uri="{FF2B5EF4-FFF2-40B4-BE49-F238E27FC236}">
                <a16:creationId xmlns:a16="http://schemas.microsoft.com/office/drawing/2014/main" id="{D4EEAA39-7062-4DCE-91B8-83056F818FA8}"/>
              </a:ext>
            </a:extLst>
          </p:cNvPr>
          <p:cNvSpPr>
            <a:spLocks noGrp="1"/>
          </p:cNvSpPr>
          <p:nvPr>
            <p:ph type="body" sz="quarter" idx="29"/>
          </p:nvPr>
        </p:nvSpPr>
        <p:spPr>
          <a:xfrm>
            <a:off x="571500" y="1612901"/>
            <a:ext cx="11022013" cy="438150"/>
          </a:xfrm>
        </p:spPr>
        <p:txBody>
          <a:bodyPr/>
          <a:lstStyle>
            <a:lvl1pPr marL="0" indent="0">
              <a:buNone/>
              <a:defRPr>
                <a:solidFill>
                  <a:schemeClr val="accent2"/>
                </a:solidFill>
                <a:latin typeface="+mn-lt"/>
              </a:defRPr>
            </a:lvl1pPr>
            <a:lvl2pPr marL="228600" indent="0">
              <a:buNone/>
              <a:defRPr/>
            </a:lvl2pPr>
          </a:lstStyle>
          <a:p>
            <a:pPr lvl="0"/>
            <a:r>
              <a:rPr lang="en-US" dirty="0"/>
              <a:t>Click to edit Master text styles</a:t>
            </a:r>
          </a:p>
        </p:txBody>
      </p:sp>
    </p:spTree>
    <p:extLst>
      <p:ext uri="{BB962C8B-B14F-4D97-AF65-F5344CB8AC3E}">
        <p14:creationId xmlns:p14="http://schemas.microsoft.com/office/powerpoint/2010/main" val="1011918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2 Content Columns">
    <p:spTree>
      <p:nvGrpSpPr>
        <p:cNvPr id="1" name=""/>
        <p:cNvGrpSpPr/>
        <p:nvPr/>
      </p:nvGrpSpPr>
      <p:grpSpPr>
        <a:xfrm>
          <a:off x="0" y="0"/>
          <a:ext cx="0" cy="0"/>
          <a:chOff x="0" y="0"/>
          <a:chExt cx="0" cy="0"/>
        </a:xfrm>
      </p:grpSpPr>
      <p:sp>
        <p:nvSpPr>
          <p:cNvPr id="10" name="Title Text">
            <a:extLst>
              <a:ext uri="{FF2B5EF4-FFF2-40B4-BE49-F238E27FC236}">
                <a16:creationId xmlns:a16="http://schemas.microsoft.com/office/drawing/2014/main" id="{EBEEA47F-E66C-C546-A539-293E792A32CD}"/>
              </a:ext>
            </a:extLst>
          </p:cNvPr>
          <p:cNvSpPr txBox="1">
            <a:spLocks noGrp="1"/>
          </p:cNvSpPr>
          <p:nvPr>
            <p:ph type="title" hasCustomPrompt="1"/>
          </p:nvPr>
        </p:nvSpPr>
        <p:spPr>
          <a:xfrm>
            <a:off x="571500" y="571501"/>
            <a:ext cx="11010901" cy="952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lvl1pPr>
              <a:defRPr sz="4000">
                <a:solidFill>
                  <a:schemeClr val="tx1"/>
                </a:solidFill>
              </a:defRPr>
            </a:lvl1pPr>
          </a:lstStyle>
          <a:p>
            <a:r>
              <a:rPr lang="en-US" dirty="0"/>
              <a:t>40pt Intel Clear Light Text Goes Here</a:t>
            </a:r>
          </a:p>
        </p:txBody>
      </p:sp>
      <p:sp>
        <p:nvSpPr>
          <p:cNvPr id="3" name="Content Placeholder 2">
            <a:extLst>
              <a:ext uri="{FF2B5EF4-FFF2-40B4-BE49-F238E27FC236}">
                <a16:creationId xmlns:a16="http://schemas.microsoft.com/office/drawing/2014/main" id="{F495712A-D685-7146-A64F-2AEC13EF76F9}"/>
              </a:ext>
            </a:extLst>
          </p:cNvPr>
          <p:cNvSpPr>
            <a:spLocks noGrp="1"/>
          </p:cNvSpPr>
          <p:nvPr>
            <p:ph sz="quarter" idx="27"/>
          </p:nvPr>
        </p:nvSpPr>
        <p:spPr>
          <a:xfrm>
            <a:off x="571500" y="1673402"/>
            <a:ext cx="5288525" cy="458483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Content Placeholder 2">
            <a:extLst>
              <a:ext uri="{FF2B5EF4-FFF2-40B4-BE49-F238E27FC236}">
                <a16:creationId xmlns:a16="http://schemas.microsoft.com/office/drawing/2014/main" id="{A8FE6631-4BAF-4E4B-B6F0-F9ED72A3155E}"/>
              </a:ext>
            </a:extLst>
          </p:cNvPr>
          <p:cNvSpPr>
            <a:spLocks noGrp="1"/>
          </p:cNvSpPr>
          <p:nvPr>
            <p:ph sz="quarter" idx="28"/>
          </p:nvPr>
        </p:nvSpPr>
        <p:spPr>
          <a:xfrm>
            <a:off x="6289113" y="1673402"/>
            <a:ext cx="5288525" cy="458483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93236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ub, Content &amp; 2 Pictures">
    <p:spTree>
      <p:nvGrpSpPr>
        <p:cNvPr id="1" name=""/>
        <p:cNvGrpSpPr/>
        <p:nvPr/>
      </p:nvGrpSpPr>
      <p:grpSpPr>
        <a:xfrm>
          <a:off x="0" y="0"/>
          <a:ext cx="0" cy="0"/>
          <a:chOff x="0" y="0"/>
          <a:chExt cx="0" cy="0"/>
        </a:xfrm>
      </p:grpSpPr>
      <p:sp>
        <p:nvSpPr>
          <p:cNvPr id="23" name="Title Text">
            <a:extLst>
              <a:ext uri="{FF2B5EF4-FFF2-40B4-BE49-F238E27FC236}">
                <a16:creationId xmlns:a16="http://schemas.microsoft.com/office/drawing/2014/main" id="{FAEAC0A3-8438-1245-A28C-64BC26BFB231}"/>
              </a:ext>
            </a:extLst>
          </p:cNvPr>
          <p:cNvSpPr txBox="1">
            <a:spLocks noGrp="1"/>
          </p:cNvSpPr>
          <p:nvPr>
            <p:ph type="title" hasCustomPrompt="1"/>
          </p:nvPr>
        </p:nvSpPr>
        <p:spPr>
          <a:xfrm>
            <a:off x="571500" y="567227"/>
            <a:ext cx="5755707" cy="9458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lvl1pPr>
              <a:defRPr sz="4000">
                <a:solidFill>
                  <a:schemeClr val="tx1"/>
                </a:solidFill>
              </a:defRPr>
            </a:lvl1pPr>
          </a:lstStyle>
          <a:p>
            <a:r>
              <a:rPr lang="en-US" dirty="0"/>
              <a:t>40pt Intel Clear Light Text Goes Here</a:t>
            </a:r>
          </a:p>
        </p:txBody>
      </p:sp>
      <p:sp>
        <p:nvSpPr>
          <p:cNvPr id="25" name="Body Level One…">
            <a:extLst>
              <a:ext uri="{FF2B5EF4-FFF2-40B4-BE49-F238E27FC236}">
                <a16:creationId xmlns:a16="http://schemas.microsoft.com/office/drawing/2014/main" id="{6903F994-74B2-4D40-AA5F-7F3D24A00171}"/>
              </a:ext>
            </a:extLst>
          </p:cNvPr>
          <p:cNvSpPr txBox="1">
            <a:spLocks noGrp="1"/>
          </p:cNvSpPr>
          <p:nvPr>
            <p:ph idx="27" hasCustomPrompt="1"/>
          </p:nvPr>
        </p:nvSpPr>
        <p:spPr>
          <a:xfrm>
            <a:off x="6609331" y="2978828"/>
            <a:ext cx="4668837" cy="34534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numCol="1">
            <a:normAutofit/>
          </a:bodyPr>
          <a:lstStyle>
            <a:lvl1pPr marL="0" marR="0" indent="0" algn="l" defTabSz="609600" eaLnBrk="1" fontAlgn="auto" latinLnBrk="0" hangingPunct="1">
              <a:lnSpc>
                <a:spcPts val="2450"/>
              </a:lnSpc>
              <a:spcBef>
                <a:spcPts val="0"/>
              </a:spcBef>
              <a:spcAft>
                <a:spcPts val="0"/>
              </a:spcAft>
              <a:buClrTx/>
              <a:buSzTx/>
              <a:buFont typeface="Arial" panose="020B0604020202020204" pitchFamily="34" charset="0"/>
              <a:buNone/>
              <a:tabLst/>
              <a:defRPr sz="1600">
                <a:solidFill>
                  <a:schemeClr val="tx1"/>
                </a:solidFill>
              </a:defRPr>
            </a:lvl1pPr>
          </a:lstStyle>
          <a:p>
            <a:r>
              <a:rPr lang="en-US" dirty="0"/>
              <a:t>Image Caption 16pt gray text</a:t>
            </a:r>
          </a:p>
        </p:txBody>
      </p:sp>
      <p:sp>
        <p:nvSpPr>
          <p:cNvPr id="26" name="Body Level One…">
            <a:extLst>
              <a:ext uri="{FF2B5EF4-FFF2-40B4-BE49-F238E27FC236}">
                <a16:creationId xmlns:a16="http://schemas.microsoft.com/office/drawing/2014/main" id="{BF74888E-798E-B543-94EF-279F3EA6E46B}"/>
              </a:ext>
            </a:extLst>
          </p:cNvPr>
          <p:cNvSpPr txBox="1">
            <a:spLocks noGrp="1"/>
          </p:cNvSpPr>
          <p:nvPr>
            <p:ph idx="28" hasCustomPrompt="1"/>
          </p:nvPr>
        </p:nvSpPr>
        <p:spPr>
          <a:xfrm>
            <a:off x="6609331" y="5929172"/>
            <a:ext cx="4668837" cy="34534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numCol="1">
            <a:normAutofit/>
          </a:bodyPr>
          <a:lstStyle>
            <a:lvl1pPr marL="0" marR="0" indent="0" algn="l" defTabSz="609600" eaLnBrk="1" fontAlgn="auto" latinLnBrk="0" hangingPunct="1">
              <a:lnSpc>
                <a:spcPts val="2450"/>
              </a:lnSpc>
              <a:spcBef>
                <a:spcPts val="0"/>
              </a:spcBef>
              <a:spcAft>
                <a:spcPts val="0"/>
              </a:spcAft>
              <a:buClrTx/>
              <a:buSzTx/>
              <a:buFont typeface="Arial" panose="020B0604020202020204" pitchFamily="34" charset="0"/>
              <a:buNone/>
              <a:tabLst/>
              <a:defRPr sz="1600">
                <a:solidFill>
                  <a:schemeClr val="tx1"/>
                </a:solidFill>
              </a:defRPr>
            </a:lvl1pPr>
          </a:lstStyle>
          <a:p>
            <a:r>
              <a:rPr lang="en-US" dirty="0"/>
              <a:t>Image Caption 16pt gray text</a:t>
            </a:r>
          </a:p>
        </p:txBody>
      </p:sp>
      <p:sp>
        <p:nvSpPr>
          <p:cNvPr id="5" name="Picture Placeholder 4">
            <a:extLst>
              <a:ext uri="{FF2B5EF4-FFF2-40B4-BE49-F238E27FC236}">
                <a16:creationId xmlns:a16="http://schemas.microsoft.com/office/drawing/2014/main" id="{BB3C6455-4913-47BC-8232-AB0BABBA08C3}"/>
              </a:ext>
            </a:extLst>
          </p:cNvPr>
          <p:cNvSpPr>
            <a:spLocks noGrp="1"/>
          </p:cNvSpPr>
          <p:nvPr>
            <p:ph type="pic" sz="quarter" idx="30"/>
          </p:nvPr>
        </p:nvSpPr>
        <p:spPr>
          <a:xfrm>
            <a:off x="6609331" y="571500"/>
            <a:ext cx="4668837" cy="2381250"/>
          </a:xfrm>
        </p:spPr>
        <p:txBody>
          <a:bodyPr/>
          <a:lstStyle/>
          <a:p>
            <a:endParaRPr lang="en-US"/>
          </a:p>
        </p:txBody>
      </p:sp>
      <p:sp>
        <p:nvSpPr>
          <p:cNvPr id="20" name="Picture Placeholder 4">
            <a:extLst>
              <a:ext uri="{FF2B5EF4-FFF2-40B4-BE49-F238E27FC236}">
                <a16:creationId xmlns:a16="http://schemas.microsoft.com/office/drawing/2014/main" id="{5CA48836-DAA2-4E4F-A22A-2F5682E12CEF}"/>
              </a:ext>
            </a:extLst>
          </p:cNvPr>
          <p:cNvSpPr>
            <a:spLocks noGrp="1"/>
          </p:cNvSpPr>
          <p:nvPr>
            <p:ph type="pic" sz="quarter" idx="31"/>
          </p:nvPr>
        </p:nvSpPr>
        <p:spPr>
          <a:xfrm>
            <a:off x="6609331" y="3537061"/>
            <a:ext cx="4668837" cy="2381250"/>
          </a:xfrm>
        </p:spPr>
        <p:txBody>
          <a:bodyPr/>
          <a:lstStyle/>
          <a:p>
            <a:endParaRPr lang="en-US"/>
          </a:p>
        </p:txBody>
      </p:sp>
      <p:sp>
        <p:nvSpPr>
          <p:cNvPr id="14" name="Content Placeholder 2">
            <a:extLst>
              <a:ext uri="{FF2B5EF4-FFF2-40B4-BE49-F238E27FC236}">
                <a16:creationId xmlns:a16="http://schemas.microsoft.com/office/drawing/2014/main" id="{DC0D3278-E8A7-4B14-A5ED-BE235CEC6F80}"/>
              </a:ext>
            </a:extLst>
          </p:cNvPr>
          <p:cNvSpPr>
            <a:spLocks noGrp="1"/>
          </p:cNvSpPr>
          <p:nvPr>
            <p:ph sz="quarter" idx="32"/>
          </p:nvPr>
        </p:nvSpPr>
        <p:spPr>
          <a:xfrm>
            <a:off x="571500" y="2139952"/>
            <a:ext cx="5768944" cy="41182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Text Placeholder 3">
            <a:extLst>
              <a:ext uri="{FF2B5EF4-FFF2-40B4-BE49-F238E27FC236}">
                <a16:creationId xmlns:a16="http://schemas.microsoft.com/office/drawing/2014/main" id="{403FD6E6-528D-49D5-BBAB-B26572C15F20}"/>
              </a:ext>
            </a:extLst>
          </p:cNvPr>
          <p:cNvSpPr>
            <a:spLocks noGrp="1"/>
          </p:cNvSpPr>
          <p:nvPr>
            <p:ph type="body" sz="quarter" idx="29"/>
          </p:nvPr>
        </p:nvSpPr>
        <p:spPr>
          <a:xfrm>
            <a:off x="571500" y="1612901"/>
            <a:ext cx="5768944" cy="438150"/>
          </a:xfrm>
        </p:spPr>
        <p:txBody>
          <a:bodyPr/>
          <a:lstStyle>
            <a:lvl1pPr marL="0" indent="0">
              <a:buNone/>
              <a:defRPr>
                <a:solidFill>
                  <a:schemeClr val="accent2"/>
                </a:solidFill>
                <a:latin typeface="+mn-lt"/>
              </a:defRPr>
            </a:lvl1pPr>
            <a:lvl2pPr marL="228600" indent="0">
              <a:buNone/>
              <a:defRPr/>
            </a:lvl2pPr>
          </a:lstStyle>
          <a:p>
            <a:pPr lvl="0"/>
            <a:r>
              <a:rPr lang="en-US" dirty="0"/>
              <a:t>Click to edit Master text styles</a:t>
            </a:r>
          </a:p>
        </p:txBody>
      </p:sp>
    </p:spTree>
    <p:extLst>
      <p:ext uri="{BB962C8B-B14F-4D97-AF65-F5344CB8AC3E}">
        <p14:creationId xmlns:p14="http://schemas.microsoft.com/office/powerpoint/2010/main" val="610512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ub, Content &amp; Pictur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B3C6455-4913-47BC-8232-AB0BABBA08C3}"/>
              </a:ext>
            </a:extLst>
          </p:cNvPr>
          <p:cNvSpPr>
            <a:spLocks noGrp="1"/>
          </p:cNvSpPr>
          <p:nvPr>
            <p:ph type="pic" sz="quarter" idx="30"/>
          </p:nvPr>
        </p:nvSpPr>
        <p:spPr>
          <a:xfrm>
            <a:off x="6615046" y="0"/>
            <a:ext cx="5129422" cy="6416167"/>
          </a:xfrm>
        </p:spPr>
        <p:txBody>
          <a:bodyPr/>
          <a:lstStyle/>
          <a:p>
            <a:endParaRPr lang="en-US"/>
          </a:p>
        </p:txBody>
      </p:sp>
      <p:sp>
        <p:nvSpPr>
          <p:cNvPr id="23" name="Title Text">
            <a:extLst>
              <a:ext uri="{FF2B5EF4-FFF2-40B4-BE49-F238E27FC236}">
                <a16:creationId xmlns:a16="http://schemas.microsoft.com/office/drawing/2014/main" id="{FAEAC0A3-8438-1245-A28C-64BC26BFB231}"/>
              </a:ext>
            </a:extLst>
          </p:cNvPr>
          <p:cNvSpPr txBox="1">
            <a:spLocks noGrp="1"/>
          </p:cNvSpPr>
          <p:nvPr>
            <p:ph type="title" hasCustomPrompt="1"/>
          </p:nvPr>
        </p:nvSpPr>
        <p:spPr>
          <a:xfrm>
            <a:off x="571500" y="567227"/>
            <a:ext cx="5747107" cy="9458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lvl1pPr>
              <a:defRPr sz="4000">
                <a:solidFill>
                  <a:schemeClr val="tx1"/>
                </a:solidFill>
              </a:defRPr>
            </a:lvl1pPr>
          </a:lstStyle>
          <a:p>
            <a:r>
              <a:rPr lang="en-US" dirty="0"/>
              <a:t>40pt Intel Clear Light Text Goes Here</a:t>
            </a:r>
          </a:p>
        </p:txBody>
      </p:sp>
      <p:sp>
        <p:nvSpPr>
          <p:cNvPr id="11" name="Content Placeholder 2">
            <a:extLst>
              <a:ext uri="{FF2B5EF4-FFF2-40B4-BE49-F238E27FC236}">
                <a16:creationId xmlns:a16="http://schemas.microsoft.com/office/drawing/2014/main" id="{7B7FB3F6-9C71-45A0-8236-12671533CA22}"/>
              </a:ext>
            </a:extLst>
          </p:cNvPr>
          <p:cNvSpPr>
            <a:spLocks noGrp="1"/>
          </p:cNvSpPr>
          <p:nvPr>
            <p:ph sz="quarter" idx="32"/>
          </p:nvPr>
        </p:nvSpPr>
        <p:spPr>
          <a:xfrm>
            <a:off x="571500" y="2139952"/>
            <a:ext cx="5768944" cy="411828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Text Placeholder 3">
            <a:extLst>
              <a:ext uri="{FF2B5EF4-FFF2-40B4-BE49-F238E27FC236}">
                <a16:creationId xmlns:a16="http://schemas.microsoft.com/office/drawing/2014/main" id="{B1C73349-1E00-4922-970C-187F97CE0620}"/>
              </a:ext>
            </a:extLst>
          </p:cNvPr>
          <p:cNvSpPr>
            <a:spLocks noGrp="1"/>
          </p:cNvSpPr>
          <p:nvPr>
            <p:ph type="body" sz="quarter" idx="29"/>
          </p:nvPr>
        </p:nvSpPr>
        <p:spPr>
          <a:xfrm>
            <a:off x="571500" y="1612901"/>
            <a:ext cx="5768944" cy="438150"/>
          </a:xfrm>
        </p:spPr>
        <p:txBody>
          <a:bodyPr/>
          <a:lstStyle>
            <a:lvl1pPr marL="0" indent="0">
              <a:buNone/>
              <a:defRPr>
                <a:solidFill>
                  <a:schemeClr val="accent2"/>
                </a:solidFill>
                <a:latin typeface="+mn-lt"/>
              </a:defRPr>
            </a:lvl1pPr>
            <a:lvl2pPr marL="228600" indent="0">
              <a:buNone/>
              <a:defRPr/>
            </a:lvl2pPr>
          </a:lstStyle>
          <a:p>
            <a:pPr lvl="0"/>
            <a:r>
              <a:rPr lang="en-US" dirty="0"/>
              <a:t>Click to edit Master text styles</a:t>
            </a:r>
          </a:p>
        </p:txBody>
      </p:sp>
    </p:spTree>
    <p:extLst>
      <p:ext uri="{BB962C8B-B14F-4D97-AF65-F5344CB8AC3E}">
        <p14:creationId xmlns:p14="http://schemas.microsoft.com/office/powerpoint/2010/main" val="3057877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C80E488-8534-4743-924A-62CA17A7A192}"/>
              </a:ext>
            </a:extLst>
          </p:cNvPr>
          <p:cNvSpPr/>
          <p:nvPr userDrawn="1"/>
        </p:nvSpPr>
        <p:spPr>
          <a:xfrm>
            <a:off x="0" y="6407451"/>
            <a:ext cx="11736987" cy="45054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2" name="Rectangle 11">
            <a:extLst>
              <a:ext uri="{FF2B5EF4-FFF2-40B4-BE49-F238E27FC236}">
                <a16:creationId xmlns:a16="http://schemas.microsoft.com/office/drawing/2014/main" id="{5F27ABEE-91E1-420E-AD52-066ECB7CBDFC}"/>
              </a:ext>
            </a:extLst>
          </p:cNvPr>
          <p:cNvSpPr/>
          <p:nvPr userDrawn="1"/>
        </p:nvSpPr>
        <p:spPr>
          <a:xfrm rot="5400000">
            <a:off x="8758537" y="2978453"/>
            <a:ext cx="6407450" cy="450549"/>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3" name="Body Level One…"/>
          <p:cNvSpPr txBox="1">
            <a:spLocks noGrp="1"/>
          </p:cNvSpPr>
          <p:nvPr>
            <p:ph type="body" idx="1"/>
          </p:nvPr>
        </p:nvSpPr>
        <p:spPr>
          <a:xfrm>
            <a:off x="592915" y="1524000"/>
            <a:ext cx="10972801" cy="47244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p>
            <a:r>
              <a:rPr lang="en-US" dirty="0"/>
              <a:t>Body copy Intel clear light 28 point</a:t>
            </a:r>
          </a:p>
          <a:p>
            <a:pPr lvl="1"/>
            <a:r>
              <a:rPr lang="en-US" dirty="0"/>
              <a:t>Sub Bullet one 24 point</a:t>
            </a:r>
          </a:p>
          <a:p>
            <a:pPr lvl="2"/>
            <a:r>
              <a:rPr lang="en-US" dirty="0"/>
              <a:t>Sub Bullet two 20 point</a:t>
            </a:r>
          </a:p>
          <a:p>
            <a:pPr lvl="3"/>
            <a:r>
              <a:rPr lang="en-US" dirty="0"/>
              <a:t>Sub Bullet three 18 point</a:t>
            </a:r>
          </a:p>
          <a:p>
            <a:pPr lvl="4"/>
            <a:r>
              <a:rPr lang="en-US" dirty="0"/>
              <a:t>Sub Bullet four 16 point</a:t>
            </a:r>
            <a:br>
              <a:rPr lang="en-US" dirty="0"/>
            </a:br>
            <a:endParaRPr lang="en-US" dirty="0"/>
          </a:p>
          <a:p>
            <a:pPr lvl="2"/>
            <a:endParaRPr dirty="0"/>
          </a:p>
        </p:txBody>
      </p:sp>
      <p:sp>
        <p:nvSpPr>
          <p:cNvPr id="4" name="Title Text"/>
          <p:cNvSpPr txBox="1">
            <a:spLocks noGrp="1"/>
          </p:cNvSpPr>
          <p:nvPr>
            <p:ph type="title"/>
          </p:nvPr>
        </p:nvSpPr>
        <p:spPr>
          <a:xfrm>
            <a:off x="592916" y="571500"/>
            <a:ext cx="10972801" cy="88367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p>
            <a:r>
              <a:rPr lang="en-US" dirty="0"/>
              <a:t>40pt Intel Clear Light Text Goes Here</a:t>
            </a:r>
            <a:endParaRPr dirty="0"/>
          </a:p>
        </p:txBody>
      </p:sp>
      <p:sp>
        <p:nvSpPr>
          <p:cNvPr id="2" name="Rectangle 1">
            <a:extLst>
              <a:ext uri="{FF2B5EF4-FFF2-40B4-BE49-F238E27FC236}">
                <a16:creationId xmlns:a16="http://schemas.microsoft.com/office/drawing/2014/main" id="{6D33D527-2918-4752-A9A7-0BDBA010BB39}"/>
              </a:ext>
            </a:extLst>
          </p:cNvPr>
          <p:cNvSpPr/>
          <p:nvPr userDrawn="1"/>
        </p:nvSpPr>
        <p:spPr>
          <a:xfrm>
            <a:off x="5503530" y="6562504"/>
            <a:ext cx="1184940" cy="231410"/>
          </a:xfrm>
          <a:prstGeom prst="rect">
            <a:avLst/>
          </a:prstGeom>
        </p:spPr>
        <p:txBody>
          <a:bodyPr wrap="none">
            <a:spAutoFit/>
          </a:bodyPr>
          <a:lstStyle/>
          <a:p>
            <a:pPr algn="ctr"/>
            <a:r>
              <a:rPr lang="en-US" sz="1000" dirty="0">
                <a:solidFill>
                  <a:schemeClr val="tx1"/>
                </a:solidFill>
              </a:rPr>
              <a:t>Intel Confidential</a:t>
            </a:r>
          </a:p>
        </p:txBody>
      </p:sp>
      <p:sp>
        <p:nvSpPr>
          <p:cNvPr id="9" name="TextBox 8">
            <a:extLst>
              <a:ext uri="{FF2B5EF4-FFF2-40B4-BE49-F238E27FC236}">
                <a16:creationId xmlns:a16="http://schemas.microsoft.com/office/drawing/2014/main" id="{51520E06-BF98-49FF-91DB-15EBE855DD9E}"/>
              </a:ext>
            </a:extLst>
          </p:cNvPr>
          <p:cNvSpPr txBox="1"/>
          <p:nvPr userDrawn="1"/>
        </p:nvSpPr>
        <p:spPr>
          <a:xfrm>
            <a:off x="11908632" y="6579173"/>
            <a:ext cx="128240" cy="1231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0" tIns="0" rIns="0" bIns="0" numCol="1" spcCol="38100" rtlCol="0" anchor="t" anchorCtr="0">
            <a:spAutoFit/>
          </a:bodyPr>
          <a:lstStyle/>
          <a:p>
            <a:pPr marL="0" marR="0" indent="0" algn="ctr" defTabSz="2438338" rtl="0" fontAlgn="auto" latinLnBrk="0" hangingPunct="0">
              <a:lnSpc>
                <a:spcPct val="100000"/>
              </a:lnSpc>
              <a:spcBef>
                <a:spcPts val="0"/>
              </a:spcBef>
              <a:spcAft>
                <a:spcPts val="0"/>
              </a:spcAft>
              <a:buClrTx/>
              <a:buSzTx/>
              <a:buFontTx/>
              <a:buNone/>
              <a:tabLst/>
            </a:pPr>
            <a:fld id="{4F6B73DA-0149-4325-A7B8-AE29BD4BC701}" type="slidenum">
              <a:rPr kumimoji="0" lang="en-US" sz="800" b="0" i="0" u="none" strike="noStrike" cap="none" spc="0" normalizeH="0" baseline="0" smtClean="0">
                <a:ln>
                  <a:noFill/>
                </a:ln>
                <a:solidFill>
                  <a:schemeClr val="tx1"/>
                </a:solidFill>
                <a:effectLst/>
                <a:uFillTx/>
                <a:latin typeface="+mn-lt"/>
                <a:ea typeface="+mn-ea"/>
                <a:cs typeface="+mn-cs"/>
                <a:sym typeface="Helvetica Neue"/>
              </a:rPr>
              <a:pPr marL="0" marR="0" indent="0" algn="ctr" defTabSz="2438338" rtl="0" fontAlgn="auto" latinLnBrk="0" hangingPunct="0">
                <a:lnSpc>
                  <a:spcPct val="100000"/>
                </a:lnSpc>
                <a:spcBef>
                  <a:spcPts val="0"/>
                </a:spcBef>
                <a:spcAft>
                  <a:spcPts val="0"/>
                </a:spcAft>
                <a:buClrTx/>
                <a:buSzTx/>
                <a:buFontTx/>
                <a:buNone/>
                <a:tabLst/>
              </a:pPr>
              <a:t>‹#›</a:t>
            </a:fld>
            <a:endParaRPr kumimoji="0" lang="en-US" sz="800" b="0" i="0" u="none" strike="noStrike" cap="none" spc="0" normalizeH="0" baseline="0" dirty="0" err="1">
              <a:ln>
                <a:noFill/>
              </a:ln>
              <a:solidFill>
                <a:schemeClr val="tx1"/>
              </a:solidFill>
              <a:effectLst/>
              <a:uFillTx/>
              <a:latin typeface="+mn-lt"/>
              <a:ea typeface="+mn-ea"/>
              <a:cs typeface="+mn-cs"/>
              <a:sym typeface="Helvetica Neue"/>
            </a:endParaRPr>
          </a:p>
        </p:txBody>
      </p:sp>
      <p:pic>
        <p:nvPicPr>
          <p:cNvPr id="10" name="Image" descr="Image">
            <a:extLst>
              <a:ext uri="{FF2B5EF4-FFF2-40B4-BE49-F238E27FC236}">
                <a16:creationId xmlns:a16="http://schemas.microsoft.com/office/drawing/2014/main" id="{C6A53413-DBC6-A349-994F-CB2790ACF8D3}"/>
              </a:ext>
            </a:extLst>
          </p:cNvPr>
          <p:cNvPicPr>
            <a:picLocks noChangeAspect="1"/>
          </p:cNvPicPr>
          <p:nvPr userDrawn="1"/>
        </p:nvPicPr>
        <p:blipFill>
          <a:blip r:embed="rId37"/>
          <a:stretch>
            <a:fillRect/>
          </a:stretch>
        </p:blipFill>
        <p:spPr>
          <a:xfrm>
            <a:off x="11151433" y="6543018"/>
            <a:ext cx="491250" cy="190501"/>
          </a:xfrm>
          <a:prstGeom prst="rect">
            <a:avLst/>
          </a:prstGeom>
          <a:ln w="12700">
            <a:miter lim="400000"/>
          </a:ln>
        </p:spPr>
      </p:pic>
    </p:spTree>
  </p:cSld>
  <p:clrMap bg1="lt1" tx1="dk1" bg2="lt2" tx2="dk2" accent1="accent1" accent2="accent2" accent3="accent3" accent4="accent4" accent5="accent5" accent6="accent6" hlink="hlink" folHlink="folHlink"/>
  <p:sldLayoutIdLst>
    <p:sldLayoutId id="2147483719" r:id="rId1"/>
    <p:sldLayoutId id="2147483767" r:id="rId2"/>
    <p:sldLayoutId id="2147483756" r:id="rId3"/>
    <p:sldLayoutId id="2147483759" r:id="rId4"/>
    <p:sldLayoutId id="2147483755" r:id="rId5"/>
    <p:sldLayoutId id="2147483722" r:id="rId6"/>
    <p:sldLayoutId id="2147483778" r:id="rId7"/>
    <p:sldLayoutId id="2147483724" r:id="rId8"/>
    <p:sldLayoutId id="2147483751" r:id="rId9"/>
    <p:sldLayoutId id="2147483730" r:id="rId10"/>
    <p:sldLayoutId id="2147483754" r:id="rId11"/>
    <p:sldLayoutId id="2147483761" r:id="rId12"/>
    <p:sldLayoutId id="2147483749" r:id="rId13"/>
    <p:sldLayoutId id="2147483746" r:id="rId14"/>
    <p:sldLayoutId id="2147483747" r:id="rId15"/>
    <p:sldLayoutId id="2147483769" r:id="rId16"/>
    <p:sldLayoutId id="2147483768" r:id="rId17"/>
    <p:sldLayoutId id="2147483723" r:id="rId18"/>
    <p:sldLayoutId id="2147483770" r:id="rId19"/>
    <p:sldLayoutId id="2147483771" r:id="rId20"/>
    <p:sldLayoutId id="2147483772" r:id="rId21"/>
    <p:sldLayoutId id="2147483752" r:id="rId22"/>
    <p:sldLayoutId id="2147483732" r:id="rId23"/>
    <p:sldLayoutId id="2147483758" r:id="rId24"/>
    <p:sldLayoutId id="2147483757" r:id="rId25"/>
    <p:sldLayoutId id="2147483779" r:id="rId26"/>
    <p:sldLayoutId id="2147483753" r:id="rId27"/>
    <p:sldLayoutId id="2147483763" r:id="rId28"/>
    <p:sldLayoutId id="2147483729" r:id="rId29"/>
    <p:sldLayoutId id="2147483760" r:id="rId30"/>
    <p:sldLayoutId id="2147483764" r:id="rId31"/>
    <p:sldLayoutId id="2147483745" r:id="rId32"/>
    <p:sldLayoutId id="2147483780" r:id="rId33"/>
    <p:sldLayoutId id="2147483744" r:id="rId34"/>
    <p:sldLayoutId id="2147483750" r:id="rId3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marL="0" marR="0" indent="0" algn="l" defTabSz="609600" latinLnBrk="0">
        <a:lnSpc>
          <a:spcPct val="90000"/>
        </a:lnSpc>
        <a:spcBef>
          <a:spcPts val="0"/>
        </a:spcBef>
        <a:spcAft>
          <a:spcPts val="0"/>
        </a:spcAft>
        <a:buClrTx/>
        <a:buSzTx/>
        <a:buFontTx/>
        <a:buNone/>
        <a:tabLst/>
        <a:defRPr sz="4000" b="0" i="0" u="none" strike="noStrike" cap="none" spc="0" baseline="0">
          <a:solidFill>
            <a:schemeClr val="tx1"/>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1pPr>
      <a:lvl2pPr marL="0" marR="0" indent="0" algn="l" defTabSz="609600" latinLnBrk="0">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2pPr>
      <a:lvl3pPr marL="0" marR="0" indent="0" algn="l" defTabSz="609600" latinLnBrk="0">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3pPr>
      <a:lvl4pPr marL="0" marR="0" indent="0" algn="l" defTabSz="609600" latinLnBrk="0">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4pPr>
      <a:lvl5pPr marL="0" marR="0" indent="0" algn="l" defTabSz="609600" latinLnBrk="0">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5pPr>
      <a:lvl6pPr marL="0" marR="0" indent="0" algn="l" defTabSz="609600" latinLnBrk="0">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6pPr>
      <a:lvl7pPr marL="0" marR="0" indent="0" algn="l" defTabSz="609600" latinLnBrk="0">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7pPr>
      <a:lvl8pPr marL="0" marR="0" indent="0" algn="l" defTabSz="609600" latinLnBrk="0">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8pPr>
      <a:lvl9pPr marL="0" marR="0" indent="0" algn="l" defTabSz="609600" latinLnBrk="0">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9pPr>
    </p:titleStyle>
    <p:bodyStyle>
      <a:lvl1pPr marL="228600" marR="0" indent="-228600" algn="l" defTabSz="609600" latinLnBrk="0">
        <a:lnSpc>
          <a:spcPct val="100000"/>
        </a:lnSpc>
        <a:spcBef>
          <a:spcPts val="1200"/>
        </a:spcBef>
        <a:spcAft>
          <a:spcPts val="0"/>
        </a:spcAft>
        <a:buClrTx/>
        <a:buSzTx/>
        <a:buFont typeface="Wingdings" pitchFamily="2" charset="2"/>
        <a:buChar char="§"/>
        <a:tabLst/>
        <a:defRPr sz="2800" b="0" i="0" u="none" strike="noStrike" cap="none" spc="0" baseline="0">
          <a:solidFill>
            <a:schemeClr val="tx1"/>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1pPr>
      <a:lvl2pPr marL="431800" marR="0" indent="-203200" algn="l" defTabSz="609600" latinLnBrk="0">
        <a:lnSpc>
          <a:spcPct val="100000"/>
        </a:lnSpc>
        <a:spcBef>
          <a:spcPts val="1200"/>
        </a:spcBef>
        <a:spcAft>
          <a:spcPts val="0"/>
        </a:spcAft>
        <a:buClrTx/>
        <a:buSzTx/>
        <a:buFont typeface="Arial" panose="020B0604020202020204" pitchFamily="34" charset="0"/>
        <a:buChar char="•"/>
        <a:tabLst/>
        <a:defRPr sz="2400" b="0" i="0" u="none" strike="noStrike" cap="none" spc="0" baseline="0">
          <a:solidFill>
            <a:schemeClr val="tx1"/>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2pPr>
      <a:lvl3pPr marL="686594" marR="0" indent="-197644" algn="l" defTabSz="609600" latinLnBrk="0">
        <a:lnSpc>
          <a:spcPct val="100000"/>
        </a:lnSpc>
        <a:spcBef>
          <a:spcPts val="1200"/>
        </a:spcBef>
        <a:spcAft>
          <a:spcPts val="0"/>
        </a:spcAft>
        <a:buClrTx/>
        <a:buSzTx/>
        <a:buFont typeface="Arial" panose="020B0604020202020204" pitchFamily="34" charset="0"/>
        <a:buChar char="•"/>
        <a:tabLst/>
        <a:defRPr sz="1800" b="0" i="0" u="none" strike="noStrike" cap="none" spc="0" baseline="0">
          <a:solidFill>
            <a:schemeClr val="tx1"/>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3pPr>
      <a:lvl4pPr marL="919957" marR="0" indent="-228600" algn="l" defTabSz="609600" latinLnBrk="0">
        <a:lnSpc>
          <a:spcPct val="100000"/>
        </a:lnSpc>
        <a:spcBef>
          <a:spcPts val="1200"/>
        </a:spcBef>
        <a:spcAft>
          <a:spcPts val="0"/>
        </a:spcAft>
        <a:buClrTx/>
        <a:buSzTx/>
        <a:buFont typeface="Arial" panose="020B0604020202020204" pitchFamily="34" charset="0"/>
        <a:buChar char="•"/>
        <a:tabLst/>
        <a:defRPr sz="1800" b="0" i="0" u="none" strike="noStrike" cap="none" spc="0" baseline="0">
          <a:solidFill>
            <a:schemeClr val="tx1"/>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4pPr>
      <a:lvl5pPr marL="1148557" marR="0" indent="-228600" algn="l" defTabSz="609600" latinLnBrk="0">
        <a:lnSpc>
          <a:spcPct val="100000"/>
        </a:lnSpc>
        <a:spcBef>
          <a:spcPts val="1200"/>
        </a:spcBef>
        <a:spcAft>
          <a:spcPts val="0"/>
        </a:spcAft>
        <a:buClrTx/>
        <a:buSzTx/>
        <a:buFont typeface="Arial" panose="020B0604020202020204" pitchFamily="34" charset="0"/>
        <a:buChar char="•"/>
        <a:tabLst/>
        <a:defRPr sz="1600" b="0" i="0" u="none" strike="noStrike" cap="none" spc="0" baseline="0">
          <a:solidFill>
            <a:schemeClr val="tx1"/>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5pPr>
      <a:lvl6pPr marL="0" marR="0" indent="571500" algn="l" defTabSz="609600" latinLnBrk="0">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6pPr>
      <a:lvl7pPr marL="0" marR="0" indent="685800" algn="l" defTabSz="609600" latinLnBrk="0">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7pPr>
      <a:lvl8pPr marL="0" marR="0" indent="800100" algn="l" defTabSz="609600" latinLnBrk="0">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8pPr>
      <a:lvl9pPr marL="0" marR="0" indent="914400" algn="l" defTabSz="609600" latinLnBrk="0">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9pPr>
    </p:bodyStyle>
    <p:otherStyle>
      <a:lvl1pPr marL="0" marR="0" indent="0" algn="r" defTabSz="60960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1pPr>
      <a:lvl2pPr marL="0" marR="0" indent="228600" algn="r" defTabSz="60960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2pPr>
      <a:lvl3pPr marL="0" marR="0" indent="457200" algn="r" defTabSz="60960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3pPr>
      <a:lvl4pPr marL="0" marR="0" indent="685800" algn="r" defTabSz="60960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4pPr>
      <a:lvl5pPr marL="0" marR="0" indent="914400" algn="r" defTabSz="60960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5pPr>
      <a:lvl6pPr marL="0" marR="0" indent="1143000" algn="r" defTabSz="60960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6pPr>
      <a:lvl7pPr marL="0" marR="0" indent="1371600" algn="r" defTabSz="60960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7pPr>
      <a:lvl8pPr marL="0" marR="0" indent="1600200" algn="r" defTabSz="60960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8pPr>
      <a:lvl9pPr marL="0" marR="0" indent="1828800" algn="r" defTabSz="60960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9pPr>
    </p:otherStyle>
  </p:txStyles>
  <p:extLst>
    <p:ext uri="{27BBF7A9-308A-43DC-89C8-2F10F3537804}">
      <p15:sldGuideLst xmlns:p15="http://schemas.microsoft.com/office/powerpoint/2012/main">
        <p15:guide id="3" pos="729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7.xml"/><Relationship Id="rId5" Type="http://schemas.openxmlformats.org/officeDocument/2006/relationships/hyperlink" Target="https://youtu.be/6jNL601th0Y" TargetMode="Externa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79F4BE2-8E4A-4003-B816-9E34781F7E88}"/>
              </a:ext>
            </a:extLst>
          </p:cNvPr>
          <p:cNvSpPr>
            <a:spLocks noGrp="1"/>
          </p:cNvSpPr>
          <p:nvPr>
            <p:ph type="title"/>
          </p:nvPr>
        </p:nvSpPr>
        <p:spPr>
          <a:xfrm>
            <a:off x="1569693" y="3546123"/>
            <a:ext cx="10972801" cy="1091827"/>
          </a:xfrm>
        </p:spPr>
        <p:txBody>
          <a:bodyPr/>
          <a:lstStyle/>
          <a:p>
            <a:r>
              <a:rPr lang="en-US" dirty="0"/>
              <a:t>Intel® AI For Workforce </a:t>
            </a:r>
          </a:p>
        </p:txBody>
      </p:sp>
      <p:sp>
        <p:nvSpPr>
          <p:cNvPr id="4" name="Text Placeholder 3">
            <a:extLst>
              <a:ext uri="{FF2B5EF4-FFF2-40B4-BE49-F238E27FC236}">
                <a16:creationId xmlns:a16="http://schemas.microsoft.com/office/drawing/2014/main" id="{C5139A39-08BC-4F2F-94A3-F43AAEEFAEB4}"/>
              </a:ext>
            </a:extLst>
          </p:cNvPr>
          <p:cNvSpPr>
            <a:spLocks noGrp="1"/>
          </p:cNvSpPr>
          <p:nvPr>
            <p:ph type="body" sz="quarter" idx="25"/>
          </p:nvPr>
        </p:nvSpPr>
        <p:spPr>
          <a:xfrm>
            <a:off x="1631478" y="3101808"/>
            <a:ext cx="10296524" cy="304800"/>
          </a:xfrm>
        </p:spPr>
        <p:txBody>
          <a:bodyPr>
            <a:normAutofit/>
          </a:bodyPr>
          <a:lstStyle/>
          <a:p>
            <a:r>
              <a:rPr lang="en-US" sz="2000" dirty="0">
                <a:solidFill>
                  <a:srgbClr val="FFC000"/>
                </a:solidFill>
              </a:rPr>
              <a:t>Module 29 – AI Ethics</a:t>
            </a:r>
          </a:p>
          <a:p>
            <a:endParaRPr lang="en-US" sz="2000" dirty="0">
              <a:solidFill>
                <a:srgbClr val="FFC000"/>
              </a:solidFill>
            </a:endParaRPr>
          </a:p>
        </p:txBody>
      </p:sp>
      <p:sp>
        <p:nvSpPr>
          <p:cNvPr id="6" name="Text Placeholder 8">
            <a:extLst>
              <a:ext uri="{FF2B5EF4-FFF2-40B4-BE49-F238E27FC236}">
                <a16:creationId xmlns:a16="http://schemas.microsoft.com/office/drawing/2014/main" id="{423BE5F5-5B18-475F-9EFF-61BB1AA54363}"/>
              </a:ext>
            </a:extLst>
          </p:cNvPr>
          <p:cNvSpPr>
            <a:spLocks noGrp="1"/>
          </p:cNvSpPr>
          <p:nvPr>
            <p:ph type="body" sz="quarter" idx="27"/>
          </p:nvPr>
        </p:nvSpPr>
        <p:spPr>
          <a:xfrm>
            <a:off x="1644351" y="4706825"/>
            <a:ext cx="10283651" cy="326776"/>
          </a:xfrm>
        </p:spPr>
        <p:txBody>
          <a:bodyPr>
            <a:normAutofit/>
          </a:bodyPr>
          <a:lstStyle/>
          <a:p>
            <a:pPr marL="0" marR="0" lvl="0" indent="0" algn="l" rtl="0">
              <a:lnSpc>
                <a:spcPct val="80000"/>
              </a:lnSpc>
              <a:spcBef>
                <a:spcPts val="0"/>
              </a:spcBef>
              <a:spcAft>
                <a:spcPts val="0"/>
              </a:spcAft>
              <a:buNone/>
            </a:pPr>
            <a:r>
              <a:rPr lang="en-US" sz="2000" b="1" dirty="0">
                <a:solidFill>
                  <a:srgbClr val="FFC000"/>
                </a:solidFill>
                <a:uFillTx/>
                <a:latin typeface="Intel Clear" panose="020B0604020203020204" pitchFamily="34" charset="0"/>
                <a:ea typeface="Intel Clear" panose="020B0604020203020204" pitchFamily="34" charset="0"/>
                <a:cs typeface="Intel Clear" panose="020B0604020203020204" pitchFamily="34" charset="0"/>
              </a:rPr>
              <a:t>Version: Vocational</a:t>
            </a:r>
          </a:p>
        </p:txBody>
      </p:sp>
    </p:spTree>
    <p:extLst>
      <p:ext uri="{BB962C8B-B14F-4D97-AF65-F5344CB8AC3E}">
        <p14:creationId xmlns:p14="http://schemas.microsoft.com/office/powerpoint/2010/main" val="2234446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10EA7-9284-4B6C-9802-E973E20DA2A0}"/>
              </a:ext>
            </a:extLst>
          </p:cNvPr>
          <p:cNvSpPr>
            <a:spLocks noGrp="1"/>
          </p:cNvSpPr>
          <p:nvPr>
            <p:ph type="title"/>
          </p:nvPr>
        </p:nvSpPr>
        <p:spPr/>
        <p:txBody>
          <a:bodyPr/>
          <a:lstStyle/>
          <a:p>
            <a:r>
              <a:rPr lang="en-US" dirty="0"/>
              <a:t>AI Ethic Canvas</a:t>
            </a:r>
          </a:p>
        </p:txBody>
      </p:sp>
      <p:sp>
        <p:nvSpPr>
          <p:cNvPr id="4" name="Content Placeholder 3">
            <a:extLst>
              <a:ext uri="{FF2B5EF4-FFF2-40B4-BE49-F238E27FC236}">
                <a16:creationId xmlns:a16="http://schemas.microsoft.com/office/drawing/2014/main" id="{5E331000-9ABC-4BD6-BC60-C4E8081D61D3}"/>
              </a:ext>
            </a:extLst>
          </p:cNvPr>
          <p:cNvSpPr>
            <a:spLocks noGrp="1"/>
          </p:cNvSpPr>
          <p:nvPr>
            <p:ph sz="quarter" idx="11"/>
          </p:nvPr>
        </p:nvSpPr>
        <p:spPr>
          <a:xfrm>
            <a:off x="571500" y="1556672"/>
            <a:ext cx="5524500" cy="1788190"/>
          </a:xfrm>
        </p:spPr>
        <p:txBody>
          <a:bodyPr/>
          <a:lstStyle/>
          <a:p>
            <a:r>
              <a:rPr lang="en-US" dirty="0"/>
              <a:t>Human Rights</a:t>
            </a:r>
          </a:p>
          <a:p>
            <a:r>
              <a:rPr lang="en-US" dirty="0"/>
              <a:t>Bias</a:t>
            </a:r>
          </a:p>
          <a:p>
            <a:r>
              <a:rPr lang="en-US" dirty="0"/>
              <a:t>Inclusion</a:t>
            </a:r>
          </a:p>
        </p:txBody>
      </p:sp>
      <p:sp>
        <p:nvSpPr>
          <p:cNvPr id="9" name="Content Placeholder 3">
            <a:extLst>
              <a:ext uri="{FF2B5EF4-FFF2-40B4-BE49-F238E27FC236}">
                <a16:creationId xmlns:a16="http://schemas.microsoft.com/office/drawing/2014/main" id="{14A23380-390C-4769-913C-5FC95593F097}"/>
              </a:ext>
            </a:extLst>
          </p:cNvPr>
          <p:cNvSpPr txBox="1">
            <a:spLocks/>
          </p:cNvSpPr>
          <p:nvPr/>
        </p:nvSpPr>
        <p:spPr>
          <a:xfrm>
            <a:off x="6667500" y="1524000"/>
            <a:ext cx="5524500" cy="178819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rmAutofit/>
          </a:bodyPr>
          <a:lstStyle>
            <a:lvl1pPr marL="228600" marR="0" indent="-228600" algn="l" defTabSz="609600" latinLnBrk="0">
              <a:lnSpc>
                <a:spcPct val="100000"/>
              </a:lnSpc>
              <a:spcBef>
                <a:spcPts val="1200"/>
              </a:spcBef>
              <a:spcAft>
                <a:spcPts val="0"/>
              </a:spcAft>
              <a:buClrTx/>
              <a:buSzTx/>
              <a:buFont typeface="Wingdings" pitchFamily="2" charset="2"/>
              <a:buChar char="§"/>
              <a:tabLst/>
              <a:defRPr sz="2800" b="0" i="0" u="none" strike="noStrike" cap="none" spc="0" baseline="0">
                <a:solidFill>
                  <a:schemeClr val="tx1"/>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1pPr>
            <a:lvl2pPr marL="431800" marR="0" indent="-203200" algn="l" defTabSz="609600" latinLnBrk="0">
              <a:lnSpc>
                <a:spcPct val="100000"/>
              </a:lnSpc>
              <a:spcBef>
                <a:spcPts val="1200"/>
              </a:spcBef>
              <a:spcAft>
                <a:spcPts val="0"/>
              </a:spcAft>
              <a:buClrTx/>
              <a:buSzTx/>
              <a:buFont typeface="Arial" panose="020B0604020202020204" pitchFamily="34" charset="0"/>
              <a:buChar char="•"/>
              <a:tabLst/>
              <a:defRPr sz="2400" b="0" i="0" u="none" strike="noStrike" cap="none" spc="0" baseline="0">
                <a:solidFill>
                  <a:schemeClr val="tx1"/>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2pPr>
            <a:lvl3pPr marL="686594" marR="0" indent="-197644" algn="l" defTabSz="609600" latinLnBrk="0">
              <a:lnSpc>
                <a:spcPct val="100000"/>
              </a:lnSpc>
              <a:spcBef>
                <a:spcPts val="1200"/>
              </a:spcBef>
              <a:spcAft>
                <a:spcPts val="0"/>
              </a:spcAft>
              <a:buClrTx/>
              <a:buSzTx/>
              <a:buFont typeface="Arial" panose="020B0604020202020204" pitchFamily="34" charset="0"/>
              <a:buChar char="•"/>
              <a:tabLst/>
              <a:defRPr sz="1800" b="0" i="0" u="none" strike="noStrike" cap="none" spc="0" baseline="0">
                <a:solidFill>
                  <a:schemeClr val="tx1"/>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3pPr>
            <a:lvl4pPr marL="919957" marR="0" indent="-228600" algn="l" defTabSz="609600" latinLnBrk="0">
              <a:lnSpc>
                <a:spcPct val="100000"/>
              </a:lnSpc>
              <a:spcBef>
                <a:spcPts val="1200"/>
              </a:spcBef>
              <a:spcAft>
                <a:spcPts val="0"/>
              </a:spcAft>
              <a:buClrTx/>
              <a:buSzTx/>
              <a:buFont typeface="Arial" panose="020B0604020202020204" pitchFamily="34" charset="0"/>
              <a:buChar char="•"/>
              <a:tabLst/>
              <a:defRPr sz="1800" b="0" i="0" u="none" strike="noStrike" cap="none" spc="0" baseline="0">
                <a:solidFill>
                  <a:schemeClr val="tx1"/>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4pPr>
            <a:lvl5pPr marL="1148557" marR="0" indent="-228600" algn="l" defTabSz="609600" latinLnBrk="0">
              <a:lnSpc>
                <a:spcPct val="100000"/>
              </a:lnSpc>
              <a:spcBef>
                <a:spcPts val="1200"/>
              </a:spcBef>
              <a:spcAft>
                <a:spcPts val="0"/>
              </a:spcAft>
              <a:buClrTx/>
              <a:buSzTx/>
              <a:buFont typeface="Arial" panose="020B0604020202020204" pitchFamily="34" charset="0"/>
              <a:buChar char="•"/>
              <a:tabLst/>
              <a:defRPr sz="1600" b="0" i="0" u="none" strike="noStrike" cap="none" spc="0" baseline="0">
                <a:solidFill>
                  <a:schemeClr val="tx1"/>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5pPr>
            <a:lvl6pPr marL="0" marR="0" indent="571500" algn="l" defTabSz="609600" latinLnBrk="0">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6pPr>
            <a:lvl7pPr marL="0" marR="0" indent="685800" algn="l" defTabSz="609600" latinLnBrk="0">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7pPr>
            <a:lvl8pPr marL="0" marR="0" indent="800100" algn="l" defTabSz="609600" latinLnBrk="0">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8pPr>
            <a:lvl9pPr marL="0" marR="0" indent="914400" algn="l" defTabSz="609600" latinLnBrk="0">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9pPr>
          </a:lstStyle>
          <a:p>
            <a:pPr hangingPunct="1"/>
            <a:r>
              <a:rPr lang="en-US" dirty="0"/>
              <a:t>Privacy</a:t>
            </a:r>
          </a:p>
          <a:p>
            <a:pPr hangingPunct="1"/>
            <a:r>
              <a:rPr lang="en-US" dirty="0"/>
              <a:t>Explainable use of AI</a:t>
            </a:r>
          </a:p>
          <a:p>
            <a:pPr hangingPunct="1"/>
            <a:r>
              <a:rPr lang="en-US" dirty="0"/>
              <a:t>Level of Autonomy</a:t>
            </a:r>
          </a:p>
        </p:txBody>
      </p:sp>
      <p:pic>
        <p:nvPicPr>
          <p:cNvPr id="37" name="Picture Placeholder 36" descr="A close up of a logo&#10;&#10;Description automatically generated">
            <a:extLst>
              <a:ext uri="{FF2B5EF4-FFF2-40B4-BE49-F238E27FC236}">
                <a16:creationId xmlns:a16="http://schemas.microsoft.com/office/drawing/2014/main" id="{2E4E7AF0-0BA1-4195-A660-0FF5DEF50072}"/>
              </a:ext>
            </a:extLst>
          </p:cNvPr>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t="18261" b="18261"/>
          <a:stretch>
            <a:fillRect/>
          </a:stretch>
        </p:blipFill>
        <p:spPr/>
      </p:pic>
    </p:spTree>
    <p:extLst>
      <p:ext uri="{BB962C8B-B14F-4D97-AF65-F5344CB8AC3E}">
        <p14:creationId xmlns:p14="http://schemas.microsoft.com/office/powerpoint/2010/main" val="1217962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2EEA-94EB-4A08-B877-2D49C595F181}"/>
              </a:ext>
            </a:extLst>
          </p:cNvPr>
          <p:cNvSpPr>
            <a:spLocks noGrp="1"/>
          </p:cNvSpPr>
          <p:nvPr>
            <p:ph type="title"/>
          </p:nvPr>
        </p:nvSpPr>
        <p:spPr/>
        <p:txBody>
          <a:bodyPr/>
          <a:lstStyle/>
          <a:p>
            <a:r>
              <a:rPr lang="en-US" dirty="0"/>
              <a:t>Human Rights</a:t>
            </a:r>
          </a:p>
        </p:txBody>
      </p:sp>
      <p:sp>
        <p:nvSpPr>
          <p:cNvPr id="8" name="Content Placeholder 7">
            <a:extLst>
              <a:ext uri="{FF2B5EF4-FFF2-40B4-BE49-F238E27FC236}">
                <a16:creationId xmlns:a16="http://schemas.microsoft.com/office/drawing/2014/main" id="{09FACF2D-32CA-45DE-9D3C-19E1B34C729C}"/>
              </a:ext>
            </a:extLst>
          </p:cNvPr>
          <p:cNvSpPr>
            <a:spLocks noGrp="1"/>
          </p:cNvSpPr>
          <p:nvPr>
            <p:ph sz="quarter" idx="27"/>
          </p:nvPr>
        </p:nvSpPr>
        <p:spPr>
          <a:xfrm>
            <a:off x="571500" y="2139952"/>
            <a:ext cx="6043546" cy="4108448"/>
          </a:xfrm>
        </p:spPr>
        <p:txBody>
          <a:bodyPr>
            <a:normAutofit/>
          </a:bodyPr>
          <a:lstStyle/>
          <a:p>
            <a:r>
              <a:rPr lang="en-US" dirty="0"/>
              <a:t>Does your AI take away Freedom?</a:t>
            </a:r>
          </a:p>
          <a:p>
            <a:r>
              <a:rPr lang="en-US" dirty="0"/>
              <a:t>Does your AI discriminate against People?</a:t>
            </a:r>
          </a:p>
          <a:p>
            <a:r>
              <a:rPr lang="en-US" dirty="0"/>
              <a:t>Does your AI deprive people of jobs?</a:t>
            </a:r>
          </a:p>
          <a:p>
            <a:r>
              <a:rPr lang="en-US" dirty="0"/>
              <a:t>Use </a:t>
            </a:r>
            <a:r>
              <a:rPr lang="en-US" dirty="0">
                <a:solidFill>
                  <a:schemeClr val="accent3"/>
                </a:solidFill>
              </a:rPr>
              <a:t>UN’s Declaration of Human Rights</a:t>
            </a:r>
          </a:p>
        </p:txBody>
      </p:sp>
      <p:sp>
        <p:nvSpPr>
          <p:cNvPr id="9" name="Text Placeholder 8">
            <a:extLst>
              <a:ext uri="{FF2B5EF4-FFF2-40B4-BE49-F238E27FC236}">
                <a16:creationId xmlns:a16="http://schemas.microsoft.com/office/drawing/2014/main" id="{751F1B64-FB0C-42C5-A355-8CAD1522EBBB}"/>
              </a:ext>
            </a:extLst>
          </p:cNvPr>
          <p:cNvSpPr>
            <a:spLocks noGrp="1"/>
          </p:cNvSpPr>
          <p:nvPr>
            <p:ph type="body" sz="quarter" idx="29"/>
          </p:nvPr>
        </p:nvSpPr>
        <p:spPr/>
        <p:txBody>
          <a:bodyPr/>
          <a:lstStyle/>
          <a:p>
            <a:r>
              <a:rPr lang="en-US" dirty="0"/>
              <a:t>Some Examples</a:t>
            </a:r>
          </a:p>
        </p:txBody>
      </p:sp>
      <p:pic>
        <p:nvPicPr>
          <p:cNvPr id="13" name="Picture Placeholder 12" descr="A close up of a logo&#10;&#10;Description automatically generated">
            <a:extLst>
              <a:ext uri="{FF2B5EF4-FFF2-40B4-BE49-F238E27FC236}">
                <a16:creationId xmlns:a16="http://schemas.microsoft.com/office/drawing/2014/main" id="{1F3B2772-FC3F-4533-B28A-CF64BA65EB65}"/>
              </a:ext>
            </a:extLst>
          </p:cNvPr>
          <p:cNvPicPr>
            <a:picLocks noGrp="1" noChangeAspect="1"/>
          </p:cNvPicPr>
          <p:nvPr>
            <p:ph type="pic" sz="quarter" idx="30"/>
          </p:nvPr>
        </p:nvPicPr>
        <p:blipFill>
          <a:blip r:embed="rId3">
            <a:extLst>
              <a:ext uri="{28A0092B-C50C-407E-A947-70E740481C1C}">
                <a14:useLocalDpi xmlns:a14="http://schemas.microsoft.com/office/drawing/2010/main" val="0"/>
              </a:ext>
            </a:extLst>
          </a:blip>
          <a:srcRect l="5915" r="5915"/>
          <a:stretch>
            <a:fillRect/>
          </a:stretch>
        </p:blipFill>
        <p:spPr/>
      </p:pic>
    </p:spTree>
    <p:extLst>
      <p:ext uri="{BB962C8B-B14F-4D97-AF65-F5344CB8AC3E}">
        <p14:creationId xmlns:p14="http://schemas.microsoft.com/office/powerpoint/2010/main" val="32046476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2EEA-94EB-4A08-B877-2D49C595F181}"/>
              </a:ext>
            </a:extLst>
          </p:cNvPr>
          <p:cNvSpPr>
            <a:spLocks noGrp="1"/>
          </p:cNvSpPr>
          <p:nvPr>
            <p:ph type="title"/>
          </p:nvPr>
        </p:nvSpPr>
        <p:spPr/>
        <p:txBody>
          <a:bodyPr/>
          <a:lstStyle/>
          <a:p>
            <a:r>
              <a:rPr lang="en-US" dirty="0"/>
              <a:t>Bias</a:t>
            </a:r>
          </a:p>
        </p:txBody>
      </p:sp>
      <p:sp>
        <p:nvSpPr>
          <p:cNvPr id="8" name="Content Placeholder 7">
            <a:extLst>
              <a:ext uri="{FF2B5EF4-FFF2-40B4-BE49-F238E27FC236}">
                <a16:creationId xmlns:a16="http://schemas.microsoft.com/office/drawing/2014/main" id="{09FACF2D-32CA-45DE-9D3C-19E1B34C729C}"/>
              </a:ext>
            </a:extLst>
          </p:cNvPr>
          <p:cNvSpPr>
            <a:spLocks noGrp="1"/>
          </p:cNvSpPr>
          <p:nvPr>
            <p:ph sz="quarter" idx="27"/>
          </p:nvPr>
        </p:nvSpPr>
        <p:spPr/>
        <p:txBody>
          <a:bodyPr>
            <a:normAutofit/>
          </a:bodyPr>
          <a:lstStyle/>
          <a:p>
            <a:r>
              <a:rPr lang="en-US" dirty="0"/>
              <a:t>Is your Dataset equally representative of the population? </a:t>
            </a:r>
          </a:p>
          <a:p>
            <a:r>
              <a:rPr lang="en-US" dirty="0"/>
              <a:t>Will your AI learn to discriminate against certain groups of people?</a:t>
            </a:r>
          </a:p>
          <a:p>
            <a:r>
              <a:rPr lang="en-US" dirty="0"/>
              <a:t>Does your AI exclude people?</a:t>
            </a:r>
          </a:p>
          <a:p>
            <a:pPr marL="0" indent="0">
              <a:buNone/>
            </a:pPr>
            <a:endParaRPr lang="en-US" dirty="0"/>
          </a:p>
        </p:txBody>
      </p:sp>
      <p:sp>
        <p:nvSpPr>
          <p:cNvPr id="9" name="Text Placeholder 8">
            <a:extLst>
              <a:ext uri="{FF2B5EF4-FFF2-40B4-BE49-F238E27FC236}">
                <a16:creationId xmlns:a16="http://schemas.microsoft.com/office/drawing/2014/main" id="{751F1B64-FB0C-42C5-A355-8CAD1522EBBB}"/>
              </a:ext>
            </a:extLst>
          </p:cNvPr>
          <p:cNvSpPr>
            <a:spLocks noGrp="1"/>
          </p:cNvSpPr>
          <p:nvPr>
            <p:ph type="body" sz="quarter" idx="29"/>
          </p:nvPr>
        </p:nvSpPr>
        <p:spPr/>
        <p:txBody>
          <a:bodyPr/>
          <a:lstStyle/>
          <a:p>
            <a:r>
              <a:rPr lang="en-US" dirty="0"/>
              <a:t>Some Examples</a:t>
            </a:r>
          </a:p>
        </p:txBody>
      </p:sp>
      <p:pic>
        <p:nvPicPr>
          <p:cNvPr id="7" name="Picture Placeholder 6" descr="A close up of a logo&#10;&#10;Description automatically generated">
            <a:extLst>
              <a:ext uri="{FF2B5EF4-FFF2-40B4-BE49-F238E27FC236}">
                <a16:creationId xmlns:a16="http://schemas.microsoft.com/office/drawing/2014/main" id="{D204C6A3-010B-4F7F-90A7-C0BBDBD57D90}"/>
              </a:ext>
            </a:extLst>
          </p:cNvPr>
          <p:cNvPicPr>
            <a:picLocks noGrp="1" noChangeAspect="1"/>
          </p:cNvPicPr>
          <p:nvPr>
            <p:ph type="pic" sz="quarter" idx="30"/>
          </p:nvPr>
        </p:nvPicPr>
        <p:blipFill>
          <a:blip r:embed="rId3">
            <a:extLst>
              <a:ext uri="{28A0092B-C50C-407E-A947-70E740481C1C}">
                <a14:useLocalDpi xmlns:a14="http://schemas.microsoft.com/office/drawing/2010/main" val="0"/>
              </a:ext>
            </a:extLst>
          </a:blip>
          <a:srcRect l="2407" r="2407"/>
          <a:stretch>
            <a:fillRect/>
          </a:stretch>
        </p:blipFill>
        <p:spPr/>
      </p:pic>
    </p:spTree>
    <p:extLst>
      <p:ext uri="{BB962C8B-B14F-4D97-AF65-F5344CB8AC3E}">
        <p14:creationId xmlns:p14="http://schemas.microsoft.com/office/powerpoint/2010/main" val="3864093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2EEA-94EB-4A08-B877-2D49C595F181}"/>
              </a:ext>
            </a:extLst>
          </p:cNvPr>
          <p:cNvSpPr>
            <a:spLocks noGrp="1"/>
          </p:cNvSpPr>
          <p:nvPr>
            <p:ph type="title"/>
          </p:nvPr>
        </p:nvSpPr>
        <p:spPr/>
        <p:txBody>
          <a:bodyPr/>
          <a:lstStyle/>
          <a:p>
            <a:r>
              <a:rPr lang="en-US" dirty="0"/>
              <a:t>Inclusion</a:t>
            </a:r>
          </a:p>
        </p:txBody>
      </p:sp>
      <p:sp>
        <p:nvSpPr>
          <p:cNvPr id="8" name="Content Placeholder 7">
            <a:extLst>
              <a:ext uri="{FF2B5EF4-FFF2-40B4-BE49-F238E27FC236}">
                <a16:creationId xmlns:a16="http://schemas.microsoft.com/office/drawing/2014/main" id="{09FACF2D-32CA-45DE-9D3C-19E1B34C729C}"/>
              </a:ext>
            </a:extLst>
          </p:cNvPr>
          <p:cNvSpPr>
            <a:spLocks noGrp="1"/>
          </p:cNvSpPr>
          <p:nvPr>
            <p:ph sz="quarter" idx="27"/>
          </p:nvPr>
        </p:nvSpPr>
        <p:spPr/>
        <p:txBody>
          <a:bodyPr>
            <a:normAutofit/>
          </a:bodyPr>
          <a:lstStyle/>
          <a:p>
            <a:r>
              <a:rPr lang="en-US" dirty="0"/>
              <a:t>Does your AI alienate any person?</a:t>
            </a:r>
          </a:p>
          <a:p>
            <a:r>
              <a:rPr lang="en-US" dirty="0"/>
              <a:t>Who is more proportionately advantaged through your AI?</a:t>
            </a:r>
          </a:p>
          <a:p>
            <a:r>
              <a:rPr lang="en-US" dirty="0"/>
              <a:t>Does it affect the less fortunate?</a:t>
            </a:r>
          </a:p>
          <a:p>
            <a:r>
              <a:rPr lang="en-US" dirty="0"/>
              <a:t>How user-friendly is your AI?</a:t>
            </a:r>
          </a:p>
          <a:p>
            <a:r>
              <a:rPr lang="en-US" dirty="0"/>
              <a:t>Who does your AI empower?</a:t>
            </a:r>
          </a:p>
        </p:txBody>
      </p:sp>
      <p:sp>
        <p:nvSpPr>
          <p:cNvPr id="9" name="Text Placeholder 8">
            <a:extLst>
              <a:ext uri="{FF2B5EF4-FFF2-40B4-BE49-F238E27FC236}">
                <a16:creationId xmlns:a16="http://schemas.microsoft.com/office/drawing/2014/main" id="{751F1B64-FB0C-42C5-A355-8CAD1522EBBB}"/>
              </a:ext>
            </a:extLst>
          </p:cNvPr>
          <p:cNvSpPr>
            <a:spLocks noGrp="1"/>
          </p:cNvSpPr>
          <p:nvPr>
            <p:ph type="body" sz="quarter" idx="29"/>
          </p:nvPr>
        </p:nvSpPr>
        <p:spPr/>
        <p:txBody>
          <a:bodyPr/>
          <a:lstStyle/>
          <a:p>
            <a:r>
              <a:rPr lang="en-US" dirty="0"/>
              <a:t>Some Examples</a:t>
            </a:r>
          </a:p>
        </p:txBody>
      </p:sp>
      <p:pic>
        <p:nvPicPr>
          <p:cNvPr id="7" name="Picture Placeholder 6" descr="A picture containing flower&#10;&#10;Description automatically generated">
            <a:extLst>
              <a:ext uri="{FF2B5EF4-FFF2-40B4-BE49-F238E27FC236}">
                <a16:creationId xmlns:a16="http://schemas.microsoft.com/office/drawing/2014/main" id="{4E4A1E54-A21F-4B33-9DE1-DD7056E4DF56}"/>
              </a:ext>
            </a:extLst>
          </p:cNvPr>
          <p:cNvPicPr>
            <a:picLocks noGrp="1" noChangeAspect="1"/>
          </p:cNvPicPr>
          <p:nvPr>
            <p:ph type="pic" sz="quarter" idx="30"/>
          </p:nvPr>
        </p:nvPicPr>
        <p:blipFill>
          <a:blip r:embed="rId3">
            <a:extLst>
              <a:ext uri="{28A0092B-C50C-407E-A947-70E740481C1C}">
                <a14:useLocalDpi xmlns:a14="http://schemas.microsoft.com/office/drawing/2010/main" val="0"/>
              </a:ext>
            </a:extLst>
          </a:blip>
          <a:srcRect l="8264" r="8264"/>
          <a:stretch>
            <a:fillRect/>
          </a:stretch>
        </p:blipFill>
        <p:spPr/>
      </p:pic>
    </p:spTree>
    <p:extLst>
      <p:ext uri="{BB962C8B-B14F-4D97-AF65-F5344CB8AC3E}">
        <p14:creationId xmlns:p14="http://schemas.microsoft.com/office/powerpoint/2010/main" val="3642372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2EEA-94EB-4A08-B877-2D49C595F181}"/>
              </a:ext>
            </a:extLst>
          </p:cNvPr>
          <p:cNvSpPr>
            <a:spLocks noGrp="1"/>
          </p:cNvSpPr>
          <p:nvPr>
            <p:ph type="title"/>
          </p:nvPr>
        </p:nvSpPr>
        <p:spPr/>
        <p:txBody>
          <a:bodyPr/>
          <a:lstStyle/>
          <a:p>
            <a:r>
              <a:rPr lang="en-US" dirty="0"/>
              <a:t>Privacy</a:t>
            </a:r>
          </a:p>
        </p:txBody>
      </p:sp>
      <p:sp>
        <p:nvSpPr>
          <p:cNvPr id="8" name="Content Placeholder 7">
            <a:extLst>
              <a:ext uri="{FF2B5EF4-FFF2-40B4-BE49-F238E27FC236}">
                <a16:creationId xmlns:a16="http://schemas.microsoft.com/office/drawing/2014/main" id="{09FACF2D-32CA-45DE-9D3C-19E1B34C729C}"/>
              </a:ext>
            </a:extLst>
          </p:cNvPr>
          <p:cNvSpPr>
            <a:spLocks noGrp="1"/>
          </p:cNvSpPr>
          <p:nvPr>
            <p:ph sz="quarter" idx="27"/>
          </p:nvPr>
        </p:nvSpPr>
        <p:spPr/>
        <p:txBody>
          <a:bodyPr>
            <a:normAutofit/>
          </a:bodyPr>
          <a:lstStyle/>
          <a:p>
            <a:r>
              <a:rPr lang="en-US" dirty="0"/>
              <a:t>Does your AI collect people’s data?</a:t>
            </a:r>
          </a:p>
          <a:p>
            <a:r>
              <a:rPr lang="en-US" dirty="0"/>
              <a:t>What does it do with the data?</a:t>
            </a:r>
          </a:p>
          <a:p>
            <a:r>
              <a:rPr lang="en-US" dirty="0"/>
              <a:t>Will your AI comply with consent?</a:t>
            </a:r>
          </a:p>
          <a:p>
            <a:r>
              <a:rPr lang="en-US" dirty="0"/>
              <a:t>Will your AI compromise a person’s Security?</a:t>
            </a:r>
          </a:p>
          <a:p>
            <a:r>
              <a:rPr lang="en-US" dirty="0"/>
              <a:t>How will your AI ensure a person’s safety?</a:t>
            </a:r>
          </a:p>
        </p:txBody>
      </p:sp>
      <p:sp>
        <p:nvSpPr>
          <p:cNvPr id="9" name="Text Placeholder 8">
            <a:extLst>
              <a:ext uri="{FF2B5EF4-FFF2-40B4-BE49-F238E27FC236}">
                <a16:creationId xmlns:a16="http://schemas.microsoft.com/office/drawing/2014/main" id="{751F1B64-FB0C-42C5-A355-8CAD1522EBBB}"/>
              </a:ext>
            </a:extLst>
          </p:cNvPr>
          <p:cNvSpPr>
            <a:spLocks noGrp="1"/>
          </p:cNvSpPr>
          <p:nvPr>
            <p:ph type="body" sz="quarter" idx="29"/>
          </p:nvPr>
        </p:nvSpPr>
        <p:spPr/>
        <p:txBody>
          <a:bodyPr/>
          <a:lstStyle/>
          <a:p>
            <a:r>
              <a:rPr lang="en-US" dirty="0"/>
              <a:t>Some Examples</a:t>
            </a:r>
          </a:p>
        </p:txBody>
      </p:sp>
      <p:pic>
        <p:nvPicPr>
          <p:cNvPr id="7" name="Picture Placeholder 6" descr="A close up of a logo&#10;&#10;Description automatically generated">
            <a:extLst>
              <a:ext uri="{FF2B5EF4-FFF2-40B4-BE49-F238E27FC236}">
                <a16:creationId xmlns:a16="http://schemas.microsoft.com/office/drawing/2014/main" id="{E9EC9BCD-92FA-43DE-8952-F88C2A38E39A}"/>
              </a:ext>
            </a:extLst>
          </p:cNvPr>
          <p:cNvPicPr>
            <a:picLocks noGrp="1" noChangeAspect="1"/>
          </p:cNvPicPr>
          <p:nvPr>
            <p:ph type="pic" sz="quarter" idx="30"/>
          </p:nvPr>
        </p:nvPicPr>
        <p:blipFill>
          <a:blip r:embed="rId3">
            <a:extLst>
              <a:ext uri="{28A0092B-C50C-407E-A947-70E740481C1C}">
                <a14:useLocalDpi xmlns:a14="http://schemas.microsoft.com/office/drawing/2010/main" val="0"/>
              </a:ext>
            </a:extLst>
          </a:blip>
          <a:srcRect l="3695" r="3695"/>
          <a:stretch>
            <a:fillRect/>
          </a:stretch>
        </p:blipFill>
        <p:spPr/>
      </p:pic>
    </p:spTree>
    <p:extLst>
      <p:ext uri="{BB962C8B-B14F-4D97-AF65-F5344CB8AC3E}">
        <p14:creationId xmlns:p14="http://schemas.microsoft.com/office/powerpoint/2010/main" val="2129813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2EEA-94EB-4A08-B877-2D49C595F181}"/>
              </a:ext>
            </a:extLst>
          </p:cNvPr>
          <p:cNvSpPr>
            <a:spLocks noGrp="1"/>
          </p:cNvSpPr>
          <p:nvPr>
            <p:ph type="title"/>
          </p:nvPr>
        </p:nvSpPr>
        <p:spPr/>
        <p:txBody>
          <a:bodyPr/>
          <a:lstStyle/>
          <a:p>
            <a:r>
              <a:rPr lang="en-US" dirty="0"/>
              <a:t>Explainable use of AI</a:t>
            </a:r>
          </a:p>
        </p:txBody>
      </p:sp>
      <p:sp>
        <p:nvSpPr>
          <p:cNvPr id="8" name="Content Placeholder 7">
            <a:extLst>
              <a:ext uri="{FF2B5EF4-FFF2-40B4-BE49-F238E27FC236}">
                <a16:creationId xmlns:a16="http://schemas.microsoft.com/office/drawing/2014/main" id="{09FACF2D-32CA-45DE-9D3C-19E1B34C729C}"/>
              </a:ext>
            </a:extLst>
          </p:cNvPr>
          <p:cNvSpPr>
            <a:spLocks noGrp="1"/>
          </p:cNvSpPr>
          <p:nvPr>
            <p:ph sz="quarter" idx="27"/>
          </p:nvPr>
        </p:nvSpPr>
        <p:spPr>
          <a:xfrm>
            <a:off x="571499" y="2139952"/>
            <a:ext cx="5942189" cy="4108448"/>
          </a:xfrm>
        </p:spPr>
        <p:txBody>
          <a:bodyPr>
            <a:normAutofit/>
          </a:bodyPr>
          <a:lstStyle/>
          <a:p>
            <a:r>
              <a:rPr lang="en-US"/>
              <a:t>Can </a:t>
            </a:r>
            <a:r>
              <a:rPr lang="en-US" dirty="0"/>
              <a:t>your implementation be easily described?</a:t>
            </a:r>
          </a:p>
          <a:p>
            <a:r>
              <a:rPr lang="en-US" dirty="0"/>
              <a:t>Could you explain the entire process of your AI project cycle?</a:t>
            </a:r>
          </a:p>
          <a:p>
            <a:r>
              <a:rPr lang="en-US" dirty="0"/>
              <a:t>Can you justify AI enabled decision?</a:t>
            </a:r>
          </a:p>
          <a:p>
            <a:pPr marL="0" indent="0">
              <a:buNone/>
            </a:pPr>
            <a:endParaRPr lang="en-US" dirty="0"/>
          </a:p>
        </p:txBody>
      </p:sp>
      <p:sp>
        <p:nvSpPr>
          <p:cNvPr id="9" name="Text Placeholder 8">
            <a:extLst>
              <a:ext uri="{FF2B5EF4-FFF2-40B4-BE49-F238E27FC236}">
                <a16:creationId xmlns:a16="http://schemas.microsoft.com/office/drawing/2014/main" id="{751F1B64-FB0C-42C5-A355-8CAD1522EBBB}"/>
              </a:ext>
            </a:extLst>
          </p:cNvPr>
          <p:cNvSpPr>
            <a:spLocks noGrp="1"/>
          </p:cNvSpPr>
          <p:nvPr>
            <p:ph type="body" sz="quarter" idx="29"/>
          </p:nvPr>
        </p:nvSpPr>
        <p:spPr/>
        <p:txBody>
          <a:bodyPr/>
          <a:lstStyle/>
          <a:p>
            <a:r>
              <a:rPr lang="en-US" dirty="0"/>
              <a:t>Some Examples</a:t>
            </a:r>
          </a:p>
        </p:txBody>
      </p:sp>
      <p:pic>
        <p:nvPicPr>
          <p:cNvPr id="7" name="Picture Placeholder 6" descr="A close up of a person&#10;&#10;Description automatically generated">
            <a:extLst>
              <a:ext uri="{FF2B5EF4-FFF2-40B4-BE49-F238E27FC236}">
                <a16:creationId xmlns:a16="http://schemas.microsoft.com/office/drawing/2014/main" id="{E031765F-8E1E-4A3B-A44C-1B16EEF6F1C0}"/>
              </a:ext>
            </a:extLst>
          </p:cNvPr>
          <p:cNvPicPr>
            <a:picLocks noGrp="1" noChangeAspect="1"/>
          </p:cNvPicPr>
          <p:nvPr>
            <p:ph type="pic" sz="quarter" idx="30"/>
          </p:nvPr>
        </p:nvPicPr>
        <p:blipFill>
          <a:blip r:embed="rId3">
            <a:extLst>
              <a:ext uri="{28A0092B-C50C-407E-A947-70E740481C1C}">
                <a14:useLocalDpi xmlns:a14="http://schemas.microsoft.com/office/drawing/2010/main" val="0"/>
              </a:ext>
            </a:extLst>
          </a:blip>
          <a:srcRect t="3687" b="3687"/>
          <a:stretch>
            <a:fillRect/>
          </a:stretch>
        </p:blipFill>
        <p:spPr/>
      </p:pic>
    </p:spTree>
    <p:extLst>
      <p:ext uri="{BB962C8B-B14F-4D97-AF65-F5344CB8AC3E}">
        <p14:creationId xmlns:p14="http://schemas.microsoft.com/office/powerpoint/2010/main" val="2206309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2EEA-94EB-4A08-B877-2D49C595F181}"/>
              </a:ext>
            </a:extLst>
          </p:cNvPr>
          <p:cNvSpPr>
            <a:spLocks noGrp="1"/>
          </p:cNvSpPr>
          <p:nvPr>
            <p:ph type="title"/>
          </p:nvPr>
        </p:nvSpPr>
        <p:spPr/>
        <p:txBody>
          <a:bodyPr/>
          <a:lstStyle/>
          <a:p>
            <a:r>
              <a:rPr lang="en-US" dirty="0"/>
              <a:t>Level of Autonomy</a:t>
            </a:r>
          </a:p>
        </p:txBody>
      </p:sp>
      <p:sp>
        <p:nvSpPr>
          <p:cNvPr id="8" name="Content Placeholder 7">
            <a:extLst>
              <a:ext uri="{FF2B5EF4-FFF2-40B4-BE49-F238E27FC236}">
                <a16:creationId xmlns:a16="http://schemas.microsoft.com/office/drawing/2014/main" id="{09FACF2D-32CA-45DE-9D3C-19E1B34C729C}"/>
              </a:ext>
            </a:extLst>
          </p:cNvPr>
          <p:cNvSpPr>
            <a:spLocks noGrp="1"/>
          </p:cNvSpPr>
          <p:nvPr>
            <p:ph sz="quarter" idx="27"/>
          </p:nvPr>
        </p:nvSpPr>
        <p:spPr>
          <a:xfrm>
            <a:off x="571500" y="2139952"/>
            <a:ext cx="6043546" cy="4108448"/>
          </a:xfrm>
        </p:spPr>
        <p:txBody>
          <a:bodyPr>
            <a:normAutofit/>
          </a:bodyPr>
          <a:lstStyle/>
          <a:p>
            <a:r>
              <a:rPr lang="en-US" dirty="0"/>
              <a:t>Does your AI prevent people from interfering with it?</a:t>
            </a:r>
          </a:p>
          <a:p>
            <a:r>
              <a:rPr lang="en-US" dirty="0"/>
              <a:t>Does it require an overwrite to that end?</a:t>
            </a:r>
          </a:p>
          <a:p>
            <a:r>
              <a:rPr lang="en-US" dirty="0"/>
              <a:t>Will people be able to control your AI?</a:t>
            </a:r>
          </a:p>
          <a:p>
            <a:r>
              <a:rPr lang="en-US" dirty="0"/>
              <a:t>How does it handle morality?</a:t>
            </a:r>
          </a:p>
        </p:txBody>
      </p:sp>
      <p:sp>
        <p:nvSpPr>
          <p:cNvPr id="9" name="Text Placeholder 8">
            <a:extLst>
              <a:ext uri="{FF2B5EF4-FFF2-40B4-BE49-F238E27FC236}">
                <a16:creationId xmlns:a16="http://schemas.microsoft.com/office/drawing/2014/main" id="{751F1B64-FB0C-42C5-A355-8CAD1522EBBB}"/>
              </a:ext>
            </a:extLst>
          </p:cNvPr>
          <p:cNvSpPr>
            <a:spLocks noGrp="1"/>
          </p:cNvSpPr>
          <p:nvPr>
            <p:ph type="body" sz="quarter" idx="29"/>
          </p:nvPr>
        </p:nvSpPr>
        <p:spPr/>
        <p:txBody>
          <a:bodyPr/>
          <a:lstStyle/>
          <a:p>
            <a:r>
              <a:rPr lang="en-US" dirty="0"/>
              <a:t>Some Examples</a:t>
            </a:r>
          </a:p>
        </p:txBody>
      </p:sp>
      <p:pic>
        <p:nvPicPr>
          <p:cNvPr id="7" name="Picture Placeholder 6" descr="A picture containing photo, bird, room&#10;&#10;Description automatically generated">
            <a:extLst>
              <a:ext uri="{FF2B5EF4-FFF2-40B4-BE49-F238E27FC236}">
                <a16:creationId xmlns:a16="http://schemas.microsoft.com/office/drawing/2014/main" id="{A6985AC7-FC9D-4288-9F18-E9A110C4D2F4}"/>
              </a:ext>
            </a:extLst>
          </p:cNvPr>
          <p:cNvPicPr>
            <a:picLocks noGrp="1" noChangeAspect="1"/>
          </p:cNvPicPr>
          <p:nvPr>
            <p:ph type="pic" sz="quarter" idx="30"/>
          </p:nvPr>
        </p:nvPicPr>
        <p:blipFill>
          <a:blip r:embed="rId3">
            <a:extLst>
              <a:ext uri="{28A0092B-C50C-407E-A947-70E740481C1C}">
                <a14:useLocalDpi xmlns:a14="http://schemas.microsoft.com/office/drawing/2010/main" val="0"/>
              </a:ext>
            </a:extLst>
          </a:blip>
          <a:srcRect l="1500" r="1500"/>
          <a:stretch>
            <a:fillRect/>
          </a:stretch>
        </p:blipFill>
        <p:spPr/>
      </p:pic>
    </p:spTree>
    <p:extLst>
      <p:ext uri="{BB962C8B-B14F-4D97-AF65-F5344CB8AC3E}">
        <p14:creationId xmlns:p14="http://schemas.microsoft.com/office/powerpoint/2010/main" val="3021848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67C550-8534-4752-A750-4145E9563059}"/>
              </a:ext>
            </a:extLst>
          </p:cNvPr>
          <p:cNvSpPr>
            <a:spLocks noGrp="1"/>
          </p:cNvSpPr>
          <p:nvPr>
            <p:ph type="title"/>
          </p:nvPr>
        </p:nvSpPr>
        <p:spPr/>
        <p:txBody>
          <a:bodyPr/>
          <a:lstStyle/>
          <a:p>
            <a:r>
              <a:rPr lang="en-US" dirty="0"/>
              <a:t>How do you think AI ethics impacts you?</a:t>
            </a:r>
          </a:p>
        </p:txBody>
      </p:sp>
      <p:sp>
        <p:nvSpPr>
          <p:cNvPr id="9" name="Content Placeholder 8">
            <a:extLst>
              <a:ext uri="{FF2B5EF4-FFF2-40B4-BE49-F238E27FC236}">
                <a16:creationId xmlns:a16="http://schemas.microsoft.com/office/drawing/2014/main" id="{E5293A40-AD51-4281-A953-0D5B5C5DF6B0}"/>
              </a:ext>
            </a:extLst>
          </p:cNvPr>
          <p:cNvSpPr>
            <a:spLocks noGrp="1"/>
          </p:cNvSpPr>
          <p:nvPr>
            <p:ph idx="29"/>
          </p:nvPr>
        </p:nvSpPr>
        <p:spPr/>
        <p:txBody>
          <a:bodyPr/>
          <a:lstStyle/>
          <a:p>
            <a:r>
              <a:rPr lang="en-US" dirty="0"/>
              <a:t>Following the AI Ethics Canvas, can you think of any situations?</a:t>
            </a:r>
          </a:p>
        </p:txBody>
      </p:sp>
    </p:spTree>
    <p:extLst>
      <p:ext uri="{BB962C8B-B14F-4D97-AF65-F5344CB8AC3E}">
        <p14:creationId xmlns:p14="http://schemas.microsoft.com/office/powerpoint/2010/main" val="3243142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920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6DD1F4-09BB-254A-88E5-2438D0D2A747}"/>
              </a:ext>
            </a:extLst>
          </p:cNvPr>
          <p:cNvSpPr>
            <a:spLocks noGrp="1"/>
          </p:cNvSpPr>
          <p:nvPr>
            <p:ph type="title"/>
          </p:nvPr>
        </p:nvSpPr>
        <p:spPr/>
        <p:txBody>
          <a:bodyPr>
            <a:normAutofit/>
          </a:bodyPr>
          <a:lstStyle/>
          <a:p>
            <a:r>
              <a:rPr lang="en-US" sz="6000" dirty="0"/>
              <a:t>Agenda</a:t>
            </a:r>
          </a:p>
        </p:txBody>
      </p:sp>
      <p:sp>
        <p:nvSpPr>
          <p:cNvPr id="3" name="Text Placeholder 2">
            <a:extLst>
              <a:ext uri="{FF2B5EF4-FFF2-40B4-BE49-F238E27FC236}">
                <a16:creationId xmlns:a16="http://schemas.microsoft.com/office/drawing/2014/main" id="{544579D9-653B-AD4F-A793-F3C87521766D}"/>
              </a:ext>
            </a:extLst>
          </p:cNvPr>
          <p:cNvSpPr>
            <a:spLocks noGrp="1"/>
          </p:cNvSpPr>
          <p:nvPr>
            <p:ph type="body" sz="quarter" idx="10"/>
          </p:nvPr>
        </p:nvSpPr>
        <p:spPr>
          <a:xfrm>
            <a:off x="590550" y="1918596"/>
            <a:ext cx="11010900" cy="3719897"/>
          </a:xfrm>
        </p:spPr>
        <p:txBody>
          <a:bodyPr>
            <a:normAutofit/>
          </a:bodyPr>
          <a:lstStyle/>
          <a:p>
            <a:pPr marL="1143000" indent="-1143000">
              <a:buAutoNum type="arabicPeriod"/>
            </a:pPr>
            <a:r>
              <a:rPr lang="en-US" sz="2800" b="1" dirty="0">
                <a:latin typeface="+mj-lt"/>
              </a:rPr>
              <a:t>What is AI Ethics?</a:t>
            </a:r>
          </a:p>
          <a:p>
            <a:pPr marL="1143000" indent="-1143000">
              <a:buAutoNum type="arabicPeriod"/>
            </a:pPr>
            <a:r>
              <a:rPr lang="en-US" sz="2800" b="1" dirty="0">
                <a:latin typeface="+mj-lt"/>
              </a:rPr>
              <a:t>AI Ethics Canvas</a:t>
            </a:r>
          </a:p>
        </p:txBody>
      </p:sp>
    </p:spTree>
    <p:extLst>
      <p:ext uri="{BB962C8B-B14F-4D97-AF65-F5344CB8AC3E}">
        <p14:creationId xmlns:p14="http://schemas.microsoft.com/office/powerpoint/2010/main" val="1770305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B1E34-0059-4884-8B66-9015812542CD}"/>
              </a:ext>
            </a:extLst>
          </p:cNvPr>
          <p:cNvSpPr>
            <a:spLocks noGrp="1"/>
          </p:cNvSpPr>
          <p:nvPr>
            <p:ph type="title"/>
          </p:nvPr>
        </p:nvSpPr>
        <p:spPr/>
        <p:txBody>
          <a:bodyPr/>
          <a:lstStyle/>
          <a:p>
            <a:r>
              <a:rPr lang="en-US" dirty="0"/>
              <a:t>What is AI Ethics?</a:t>
            </a:r>
          </a:p>
        </p:txBody>
      </p:sp>
    </p:spTree>
    <p:extLst>
      <p:ext uri="{BB962C8B-B14F-4D97-AF65-F5344CB8AC3E}">
        <p14:creationId xmlns:p14="http://schemas.microsoft.com/office/powerpoint/2010/main" val="4117155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10EA7-9284-4B6C-9802-E973E20DA2A0}"/>
              </a:ext>
            </a:extLst>
          </p:cNvPr>
          <p:cNvSpPr>
            <a:spLocks noGrp="1"/>
          </p:cNvSpPr>
          <p:nvPr>
            <p:ph type="title"/>
          </p:nvPr>
        </p:nvSpPr>
        <p:spPr/>
        <p:txBody>
          <a:bodyPr/>
          <a:lstStyle/>
          <a:p>
            <a:r>
              <a:rPr lang="en-US" dirty="0"/>
              <a:t>What is AI Ethics?</a:t>
            </a:r>
          </a:p>
        </p:txBody>
      </p:sp>
      <p:sp>
        <p:nvSpPr>
          <p:cNvPr id="4" name="Content Placeholder 3">
            <a:extLst>
              <a:ext uri="{FF2B5EF4-FFF2-40B4-BE49-F238E27FC236}">
                <a16:creationId xmlns:a16="http://schemas.microsoft.com/office/drawing/2014/main" id="{5E331000-9ABC-4BD6-BC60-C4E8081D61D3}"/>
              </a:ext>
            </a:extLst>
          </p:cNvPr>
          <p:cNvSpPr>
            <a:spLocks noGrp="1"/>
          </p:cNvSpPr>
          <p:nvPr>
            <p:ph sz="quarter" idx="11"/>
          </p:nvPr>
        </p:nvSpPr>
        <p:spPr/>
        <p:txBody>
          <a:bodyPr/>
          <a:lstStyle/>
          <a:p>
            <a:r>
              <a:rPr lang="en-US" dirty="0"/>
              <a:t>AI for Good </a:t>
            </a:r>
          </a:p>
          <a:p>
            <a:r>
              <a:rPr lang="en-US" dirty="0"/>
              <a:t>AI Bias</a:t>
            </a:r>
          </a:p>
          <a:p>
            <a:r>
              <a:rPr lang="en-US" dirty="0"/>
              <a:t>AI Inclusion</a:t>
            </a:r>
          </a:p>
        </p:txBody>
      </p:sp>
      <p:pic>
        <p:nvPicPr>
          <p:cNvPr id="7" name="Picture Placeholder 6" descr="A close up of text on a black surface&#10;&#10;Description automatically generated">
            <a:extLst>
              <a:ext uri="{FF2B5EF4-FFF2-40B4-BE49-F238E27FC236}">
                <a16:creationId xmlns:a16="http://schemas.microsoft.com/office/drawing/2014/main" id="{F0798E39-20CE-499B-A579-FAC7F8380700}"/>
              </a:ext>
            </a:extLst>
          </p:cNvPr>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t="33016" b="33016"/>
          <a:stretch>
            <a:fillRect/>
          </a:stretch>
        </p:blipFill>
        <p:spPr/>
      </p:pic>
      <p:sp>
        <p:nvSpPr>
          <p:cNvPr id="10" name="Text Placeholder 3">
            <a:extLst>
              <a:ext uri="{FF2B5EF4-FFF2-40B4-BE49-F238E27FC236}">
                <a16:creationId xmlns:a16="http://schemas.microsoft.com/office/drawing/2014/main" id="{87DDB89A-1F53-47E5-B34E-49B980B0880E}"/>
              </a:ext>
            </a:extLst>
          </p:cNvPr>
          <p:cNvSpPr txBox="1">
            <a:spLocks/>
          </p:cNvSpPr>
          <p:nvPr/>
        </p:nvSpPr>
        <p:spPr>
          <a:xfrm>
            <a:off x="609600" y="1057949"/>
            <a:ext cx="5699848" cy="438150"/>
          </a:xfrm>
          <a:prstGeom prst="rect">
            <a:avLst/>
          </a:prstGeom>
        </p:spPr>
        <p:txBody>
          <a:bodyPr/>
          <a:lstStyle>
            <a:lvl1pPr marL="228600" marR="0" indent="-228600" algn="l" defTabSz="609600" latinLnBrk="0">
              <a:lnSpc>
                <a:spcPct val="100000"/>
              </a:lnSpc>
              <a:spcBef>
                <a:spcPts val="1200"/>
              </a:spcBef>
              <a:spcAft>
                <a:spcPts val="0"/>
              </a:spcAft>
              <a:buClrTx/>
              <a:buSzTx/>
              <a:buFont typeface="Wingdings" pitchFamily="2" charset="2"/>
              <a:buChar char="§"/>
              <a:tabLst/>
              <a:defRPr sz="2800" b="0" i="0" u="none" strike="noStrike" cap="none" spc="0" baseline="0">
                <a:solidFill>
                  <a:schemeClr val="tx1"/>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1pPr>
            <a:lvl2pPr marL="431800" marR="0" indent="-203200" algn="l" defTabSz="609600" latinLnBrk="0">
              <a:lnSpc>
                <a:spcPct val="100000"/>
              </a:lnSpc>
              <a:spcBef>
                <a:spcPts val="1200"/>
              </a:spcBef>
              <a:spcAft>
                <a:spcPts val="0"/>
              </a:spcAft>
              <a:buClrTx/>
              <a:buSzTx/>
              <a:buFont typeface="Arial" panose="020B0604020202020204" pitchFamily="34" charset="0"/>
              <a:buChar char="•"/>
              <a:tabLst/>
              <a:defRPr sz="2400" b="0" i="0" u="none" strike="noStrike" cap="none" spc="0" baseline="0">
                <a:solidFill>
                  <a:schemeClr val="tx1"/>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2pPr>
            <a:lvl3pPr marL="686594" marR="0" indent="-197644" algn="l" defTabSz="609600" latinLnBrk="0">
              <a:lnSpc>
                <a:spcPct val="100000"/>
              </a:lnSpc>
              <a:spcBef>
                <a:spcPts val="1200"/>
              </a:spcBef>
              <a:spcAft>
                <a:spcPts val="0"/>
              </a:spcAft>
              <a:buClrTx/>
              <a:buSzTx/>
              <a:buFont typeface="Arial" panose="020B0604020202020204" pitchFamily="34" charset="0"/>
              <a:buChar char="•"/>
              <a:tabLst/>
              <a:defRPr sz="1800" b="0" i="0" u="none" strike="noStrike" cap="none" spc="0" baseline="0">
                <a:solidFill>
                  <a:schemeClr val="tx1"/>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3pPr>
            <a:lvl4pPr marL="919957" marR="0" indent="-228600" algn="l" defTabSz="609600" latinLnBrk="0">
              <a:lnSpc>
                <a:spcPct val="100000"/>
              </a:lnSpc>
              <a:spcBef>
                <a:spcPts val="1200"/>
              </a:spcBef>
              <a:spcAft>
                <a:spcPts val="0"/>
              </a:spcAft>
              <a:buClrTx/>
              <a:buSzTx/>
              <a:buFont typeface="Arial" panose="020B0604020202020204" pitchFamily="34" charset="0"/>
              <a:buChar char="•"/>
              <a:tabLst/>
              <a:defRPr sz="1800" b="0" i="0" u="none" strike="noStrike" cap="none" spc="0" baseline="0">
                <a:solidFill>
                  <a:schemeClr val="tx1"/>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4pPr>
            <a:lvl5pPr marL="1148557" marR="0" indent="-228600" algn="l" defTabSz="609600" latinLnBrk="0">
              <a:lnSpc>
                <a:spcPct val="100000"/>
              </a:lnSpc>
              <a:spcBef>
                <a:spcPts val="1200"/>
              </a:spcBef>
              <a:spcAft>
                <a:spcPts val="0"/>
              </a:spcAft>
              <a:buClrTx/>
              <a:buSzTx/>
              <a:buFont typeface="Arial" panose="020B0604020202020204" pitchFamily="34" charset="0"/>
              <a:buChar char="•"/>
              <a:tabLst/>
              <a:defRPr sz="1600" b="0" i="0" u="none" strike="noStrike" cap="none" spc="0" baseline="0">
                <a:solidFill>
                  <a:schemeClr val="tx1"/>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5pPr>
            <a:lvl6pPr marL="0" marR="0" indent="571500" algn="l" defTabSz="609600" latinLnBrk="0">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6pPr>
            <a:lvl7pPr marL="0" marR="0" indent="685800" algn="l" defTabSz="609600" latinLnBrk="0">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7pPr>
            <a:lvl8pPr marL="0" marR="0" indent="800100" algn="l" defTabSz="609600" latinLnBrk="0">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8pPr>
            <a:lvl9pPr marL="0" marR="0" indent="914400" algn="l" defTabSz="609600" latinLnBrk="0">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9pPr>
          </a:lstStyle>
          <a:p>
            <a:pPr marL="0" indent="0" hangingPunct="1">
              <a:buNone/>
            </a:pPr>
            <a:r>
              <a:rPr lang="en-US" b="1" dirty="0">
                <a:solidFill>
                  <a:schemeClr val="accent2"/>
                </a:solidFill>
              </a:rPr>
              <a:t>Do you recall these?</a:t>
            </a:r>
          </a:p>
        </p:txBody>
      </p:sp>
    </p:spTree>
    <p:extLst>
      <p:ext uri="{BB962C8B-B14F-4D97-AF65-F5344CB8AC3E}">
        <p14:creationId xmlns:p14="http://schemas.microsoft.com/office/powerpoint/2010/main" val="794298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2663D-45B3-4649-8561-CAC89595894A}"/>
              </a:ext>
            </a:extLst>
          </p:cNvPr>
          <p:cNvSpPr>
            <a:spLocks noGrp="1"/>
          </p:cNvSpPr>
          <p:nvPr>
            <p:ph type="title"/>
          </p:nvPr>
        </p:nvSpPr>
        <p:spPr/>
        <p:txBody>
          <a:bodyPr/>
          <a:lstStyle/>
          <a:p>
            <a:r>
              <a:rPr lang="en-US" dirty="0"/>
              <a:t>AI for Good</a:t>
            </a:r>
          </a:p>
        </p:txBody>
      </p:sp>
      <p:sp>
        <p:nvSpPr>
          <p:cNvPr id="8" name="Content Placeholder 7">
            <a:extLst>
              <a:ext uri="{FF2B5EF4-FFF2-40B4-BE49-F238E27FC236}">
                <a16:creationId xmlns:a16="http://schemas.microsoft.com/office/drawing/2014/main" id="{2D487026-368F-4BAB-97EF-687024EF9C2F}"/>
              </a:ext>
            </a:extLst>
          </p:cNvPr>
          <p:cNvSpPr>
            <a:spLocks noGrp="1"/>
          </p:cNvSpPr>
          <p:nvPr>
            <p:ph idx="27"/>
          </p:nvPr>
        </p:nvSpPr>
        <p:spPr/>
        <p:txBody>
          <a:bodyPr/>
          <a:lstStyle/>
          <a:p>
            <a:r>
              <a:rPr lang="en-US" dirty="0"/>
              <a:t>Intel: Improving Mobility with a Smile</a:t>
            </a:r>
          </a:p>
        </p:txBody>
      </p:sp>
      <p:sp>
        <p:nvSpPr>
          <p:cNvPr id="13" name="Content Placeholder 12">
            <a:extLst>
              <a:ext uri="{FF2B5EF4-FFF2-40B4-BE49-F238E27FC236}">
                <a16:creationId xmlns:a16="http://schemas.microsoft.com/office/drawing/2014/main" id="{261028EE-1A12-4D2C-B345-F38525690B48}"/>
              </a:ext>
            </a:extLst>
          </p:cNvPr>
          <p:cNvSpPr>
            <a:spLocks noGrp="1"/>
          </p:cNvSpPr>
          <p:nvPr>
            <p:ph idx="28"/>
          </p:nvPr>
        </p:nvSpPr>
        <p:spPr/>
        <p:txBody>
          <a:bodyPr/>
          <a:lstStyle/>
          <a:p>
            <a:r>
              <a:rPr lang="en-US" dirty="0"/>
              <a:t>Sustainable Development Goals</a:t>
            </a:r>
          </a:p>
        </p:txBody>
      </p:sp>
      <p:sp>
        <p:nvSpPr>
          <p:cNvPr id="15" name="Content Placeholder 14">
            <a:extLst>
              <a:ext uri="{FF2B5EF4-FFF2-40B4-BE49-F238E27FC236}">
                <a16:creationId xmlns:a16="http://schemas.microsoft.com/office/drawing/2014/main" id="{5B683ACF-8B84-4C4E-9B04-D113FA94FFD8}"/>
              </a:ext>
            </a:extLst>
          </p:cNvPr>
          <p:cNvSpPr>
            <a:spLocks noGrp="1"/>
          </p:cNvSpPr>
          <p:nvPr>
            <p:ph sz="quarter" idx="32"/>
          </p:nvPr>
        </p:nvSpPr>
        <p:spPr/>
        <p:txBody>
          <a:bodyPr/>
          <a:lstStyle/>
          <a:p>
            <a:r>
              <a:rPr lang="en-US" dirty="0"/>
              <a:t>How AI Empowers people</a:t>
            </a:r>
          </a:p>
          <a:p>
            <a:r>
              <a:rPr lang="en-US" dirty="0"/>
              <a:t>Sustainable Development Goals</a:t>
            </a:r>
          </a:p>
          <a:p>
            <a:pPr marL="0" indent="0">
              <a:buNone/>
            </a:pPr>
            <a:endParaRPr lang="en-US" dirty="0"/>
          </a:p>
          <a:p>
            <a:endParaRPr lang="en-US" dirty="0"/>
          </a:p>
        </p:txBody>
      </p:sp>
      <p:sp>
        <p:nvSpPr>
          <p:cNvPr id="14" name="Text Placeholder 13">
            <a:extLst>
              <a:ext uri="{FF2B5EF4-FFF2-40B4-BE49-F238E27FC236}">
                <a16:creationId xmlns:a16="http://schemas.microsoft.com/office/drawing/2014/main" id="{5B6A1D3F-A269-47F1-85B9-E6829D3F8489}"/>
              </a:ext>
            </a:extLst>
          </p:cNvPr>
          <p:cNvSpPr>
            <a:spLocks noGrp="1"/>
          </p:cNvSpPr>
          <p:nvPr>
            <p:ph type="body" sz="quarter" idx="29"/>
          </p:nvPr>
        </p:nvSpPr>
        <p:spPr/>
        <p:txBody>
          <a:bodyPr/>
          <a:lstStyle/>
          <a:p>
            <a:r>
              <a:rPr lang="en-US" dirty="0"/>
              <a:t>Remember these?</a:t>
            </a:r>
          </a:p>
        </p:txBody>
      </p:sp>
      <p:pic>
        <p:nvPicPr>
          <p:cNvPr id="7" name="Picture Placeholder 6" descr="A person standing in front of a television&#10;&#10;Description automatically generated">
            <a:extLst>
              <a:ext uri="{FF2B5EF4-FFF2-40B4-BE49-F238E27FC236}">
                <a16:creationId xmlns:a16="http://schemas.microsoft.com/office/drawing/2014/main" id="{E984C3ED-FB84-4C3A-B93C-FB0F08239063}"/>
              </a:ext>
            </a:extLst>
          </p:cNvPr>
          <p:cNvPicPr>
            <a:picLocks noGrp="1" noChangeAspect="1"/>
          </p:cNvPicPr>
          <p:nvPr>
            <p:ph type="pic" sz="quarter" idx="30"/>
          </p:nvPr>
        </p:nvPicPr>
        <p:blipFill>
          <a:blip r:embed="rId3">
            <a:extLst>
              <a:ext uri="{28A0092B-C50C-407E-A947-70E740481C1C}">
                <a14:useLocalDpi xmlns:a14="http://schemas.microsoft.com/office/drawing/2010/main" val="0"/>
              </a:ext>
            </a:extLst>
          </a:blip>
          <a:srcRect t="4423" b="4423"/>
          <a:stretch>
            <a:fillRect/>
          </a:stretch>
        </p:blipFill>
        <p:spPr/>
      </p:pic>
      <p:pic>
        <p:nvPicPr>
          <p:cNvPr id="16" name="Picture Placeholder 15" descr="A screenshot of a cell phone&#10;&#10;Description automatically generated">
            <a:extLst>
              <a:ext uri="{FF2B5EF4-FFF2-40B4-BE49-F238E27FC236}">
                <a16:creationId xmlns:a16="http://schemas.microsoft.com/office/drawing/2014/main" id="{0855B0E8-0905-4252-8637-6686F7593DEA}"/>
              </a:ext>
            </a:extLst>
          </p:cNvPr>
          <p:cNvPicPr>
            <a:picLocks noGrp="1" noChangeAspect="1"/>
          </p:cNvPicPr>
          <p:nvPr>
            <p:ph type="pic" sz="quarter" idx="31"/>
          </p:nvPr>
        </p:nvPicPr>
        <p:blipFill>
          <a:blip r:embed="rId4">
            <a:extLst>
              <a:ext uri="{28A0092B-C50C-407E-A947-70E740481C1C}">
                <a14:useLocalDpi xmlns:a14="http://schemas.microsoft.com/office/drawing/2010/main" val="0"/>
              </a:ext>
            </a:extLst>
          </a:blip>
          <a:srcRect l="19353" r="19353"/>
          <a:stretch>
            <a:fillRect/>
          </a:stretch>
        </p:blipFill>
        <p:spPr/>
      </p:pic>
      <p:sp>
        <p:nvSpPr>
          <p:cNvPr id="9" name="TextBox 9">
            <a:extLst>
              <a:ext uri="{FF2B5EF4-FFF2-40B4-BE49-F238E27FC236}">
                <a16:creationId xmlns:a16="http://schemas.microsoft.com/office/drawing/2014/main" id="{A7B61FF4-5F6C-4932-BF0A-8EF3394AC1E7}"/>
              </a:ext>
            </a:extLst>
          </p:cNvPr>
          <p:cNvSpPr txBox="1"/>
          <p:nvPr/>
        </p:nvSpPr>
        <p:spPr>
          <a:xfrm>
            <a:off x="373606" y="6100244"/>
            <a:ext cx="6096982" cy="342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1pPr>
            <a:lvl2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2pPr>
            <a:lvl3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3pPr>
            <a:lvl4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4pPr>
            <a:lvl5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5pPr>
            <a:lvl6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6pPr>
            <a:lvl7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7pPr>
            <a:lvl8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8pPr>
            <a:lvl9pPr marL="0" marR="0" indent="0" algn="l" defTabSz="1219169" rtl="0" fontAlgn="auto" latinLnBrk="0" hangingPunct="0">
              <a:lnSpc>
                <a:spcPct val="90000"/>
              </a:lnSpc>
              <a:spcBef>
                <a:spcPts val="2250"/>
              </a:spcBef>
              <a:spcAft>
                <a:spcPts val="0"/>
              </a:spcAft>
              <a:buClrTx/>
              <a:buSzTx/>
              <a:buFontTx/>
              <a:buNone/>
              <a:tabLst/>
              <a:defRPr kumimoji="0" sz="2400" b="0" i="0" u="none" strike="noStrike" cap="none" spc="0" normalizeH="0" baseline="0">
                <a:ln>
                  <a:noFill/>
                </a:ln>
                <a:solidFill>
                  <a:srgbClr val="000000"/>
                </a:solidFill>
                <a:effectLst/>
                <a:uFillTx/>
                <a:latin typeface="+mn-lt"/>
                <a:ea typeface="+mn-ea"/>
                <a:cs typeface="+mn-cs"/>
                <a:sym typeface="Helvetica Neue"/>
              </a:defRPr>
            </a:lvl9pPr>
          </a:lstStyle>
          <a:p>
            <a:pPr marL="0" indent="0">
              <a:buFont typeface="Arial" panose="020B0604020202020204" pitchFamily="34" charset="0"/>
              <a:buNone/>
            </a:pPr>
            <a:endParaRPr lang="en-US" sz="900" dirty="0">
              <a:latin typeface="+mj-lt"/>
            </a:endParaRPr>
          </a:p>
          <a:p>
            <a:pPr marL="0" marR="0" lvl="0" indent="0">
              <a:spcBef>
                <a:spcPts val="0"/>
              </a:spcBef>
              <a:spcAft>
                <a:spcPts val="0"/>
              </a:spcAft>
              <a:buFont typeface="+mj-lt"/>
              <a:buNone/>
            </a:pPr>
            <a:r>
              <a:rPr lang="en-US" sz="900" u="none" strike="noStrike" dirty="0">
                <a:solidFill>
                  <a:schemeClr val="accent2"/>
                </a:solidFill>
                <a:effectLst/>
                <a:latin typeface="+mj-lt"/>
                <a:ea typeface="Times New Roman" panose="02020603050405020304" pitchFamily="18" charset="0"/>
                <a:cs typeface="Intel Clear" panose="020B0604020203020204" pitchFamily="34" charset="0"/>
              </a:rPr>
              <a:t>Intel Newsroom. (2019, June 4). </a:t>
            </a:r>
            <a:r>
              <a:rPr lang="en-US" sz="900" i="1" u="none" strike="noStrike" dirty="0">
                <a:solidFill>
                  <a:schemeClr val="accent2"/>
                </a:solidFill>
                <a:effectLst/>
                <a:latin typeface="+mj-lt"/>
                <a:ea typeface="Times New Roman" panose="02020603050405020304" pitchFamily="18" charset="0"/>
                <a:cs typeface="Intel Clear" panose="020B0604020203020204" pitchFamily="34" charset="0"/>
              </a:rPr>
              <a:t>Improving Mobility With a Smile </a:t>
            </a:r>
            <a:r>
              <a:rPr lang="en-US" sz="900" u="none" strike="noStrike" dirty="0">
                <a:solidFill>
                  <a:schemeClr val="accent2"/>
                </a:solidFill>
                <a:effectLst/>
                <a:latin typeface="+mj-lt"/>
                <a:ea typeface="Times New Roman" panose="02020603050405020304" pitchFamily="18" charset="0"/>
                <a:cs typeface="Intel Clear" panose="020B0604020203020204" pitchFamily="34" charset="0"/>
              </a:rPr>
              <a:t>[Video]. YouTube. </a:t>
            </a:r>
            <a:r>
              <a:rPr lang="en-US" sz="900" u="none" strike="noStrike" dirty="0">
                <a:solidFill>
                  <a:schemeClr val="accent2"/>
                </a:solidFill>
                <a:effectLst/>
                <a:latin typeface="+mj-lt"/>
                <a:ea typeface="Times New Roman" panose="02020603050405020304" pitchFamily="18" charset="0"/>
                <a:cs typeface="Intel Clear" panose="020B0604020203020204" pitchFamily="34" charset="0"/>
                <a:hlinkClick r:id="rId5">
                  <a:extLst>
                    <a:ext uri="{A12FA001-AC4F-418D-AE19-62706E023703}">
                      <ahyp:hlinkClr xmlns:ahyp="http://schemas.microsoft.com/office/drawing/2018/hyperlinkcolor" val="tx"/>
                    </a:ext>
                  </a:extLst>
                </a:hlinkClick>
              </a:rPr>
              <a:t>https://youtu.be/6jNL601th0Y</a:t>
            </a:r>
            <a:endParaRPr lang="en-US" sz="900" u="none" strike="noStrike" dirty="0">
              <a:solidFill>
                <a:schemeClr val="accent2"/>
              </a:solidFill>
              <a:effectLst/>
              <a:latin typeface="+mj-lt"/>
              <a:ea typeface="Times New Roman" panose="02020603050405020304" pitchFamily="18" charset="0"/>
              <a:cs typeface="Intel Clear" panose="020B0604020203020204" pitchFamily="34" charset="0"/>
            </a:endParaRPr>
          </a:p>
        </p:txBody>
      </p:sp>
    </p:spTree>
    <p:extLst>
      <p:ext uri="{BB962C8B-B14F-4D97-AF65-F5344CB8AC3E}">
        <p14:creationId xmlns:p14="http://schemas.microsoft.com/office/powerpoint/2010/main" val="1424570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2EEA-94EB-4A08-B877-2D49C595F181}"/>
              </a:ext>
            </a:extLst>
          </p:cNvPr>
          <p:cNvSpPr>
            <a:spLocks noGrp="1"/>
          </p:cNvSpPr>
          <p:nvPr>
            <p:ph type="title"/>
          </p:nvPr>
        </p:nvSpPr>
        <p:spPr/>
        <p:txBody>
          <a:bodyPr/>
          <a:lstStyle/>
          <a:p>
            <a:r>
              <a:rPr lang="en-US" dirty="0"/>
              <a:t>AI Bias</a:t>
            </a:r>
          </a:p>
        </p:txBody>
      </p:sp>
      <p:sp>
        <p:nvSpPr>
          <p:cNvPr id="8" name="Content Placeholder 7">
            <a:extLst>
              <a:ext uri="{FF2B5EF4-FFF2-40B4-BE49-F238E27FC236}">
                <a16:creationId xmlns:a16="http://schemas.microsoft.com/office/drawing/2014/main" id="{09FACF2D-32CA-45DE-9D3C-19E1B34C729C}"/>
              </a:ext>
            </a:extLst>
          </p:cNvPr>
          <p:cNvSpPr>
            <a:spLocks noGrp="1"/>
          </p:cNvSpPr>
          <p:nvPr>
            <p:ph sz="quarter" idx="27"/>
          </p:nvPr>
        </p:nvSpPr>
        <p:spPr/>
        <p:txBody>
          <a:bodyPr/>
          <a:lstStyle/>
          <a:p>
            <a:r>
              <a:rPr lang="en-US" dirty="0"/>
              <a:t>How a Chatbot learned bad behavior</a:t>
            </a:r>
          </a:p>
          <a:p>
            <a:r>
              <a:rPr lang="en-US" dirty="0"/>
              <a:t>How AI penalized female applicants?</a:t>
            </a:r>
          </a:p>
          <a:p>
            <a:r>
              <a:rPr lang="en-US" dirty="0"/>
              <a:t>Facial recognition false positives?</a:t>
            </a:r>
          </a:p>
          <a:p>
            <a:pPr marL="0" indent="0">
              <a:buNone/>
            </a:pPr>
            <a:endParaRPr lang="en-US" dirty="0"/>
          </a:p>
          <a:p>
            <a:pPr marL="0" indent="0">
              <a:buNone/>
            </a:pPr>
            <a:endParaRPr lang="en-US" dirty="0"/>
          </a:p>
        </p:txBody>
      </p:sp>
      <p:sp>
        <p:nvSpPr>
          <p:cNvPr id="9" name="Text Placeholder 8">
            <a:extLst>
              <a:ext uri="{FF2B5EF4-FFF2-40B4-BE49-F238E27FC236}">
                <a16:creationId xmlns:a16="http://schemas.microsoft.com/office/drawing/2014/main" id="{751F1B64-FB0C-42C5-A355-8CAD1522EBBB}"/>
              </a:ext>
            </a:extLst>
          </p:cNvPr>
          <p:cNvSpPr>
            <a:spLocks noGrp="1"/>
          </p:cNvSpPr>
          <p:nvPr>
            <p:ph type="body" sz="quarter" idx="29"/>
          </p:nvPr>
        </p:nvSpPr>
        <p:spPr/>
        <p:txBody>
          <a:bodyPr/>
          <a:lstStyle/>
          <a:p>
            <a:r>
              <a:rPr lang="en-US" dirty="0"/>
              <a:t>And these?</a:t>
            </a:r>
          </a:p>
        </p:txBody>
      </p:sp>
      <p:pic>
        <p:nvPicPr>
          <p:cNvPr id="11" name="Picture Placeholder 10" descr="A picture containing person, indoor, person, screen&#10;&#10;Description automatically generated">
            <a:extLst>
              <a:ext uri="{FF2B5EF4-FFF2-40B4-BE49-F238E27FC236}">
                <a16:creationId xmlns:a16="http://schemas.microsoft.com/office/drawing/2014/main" id="{536E7FC6-CEE3-4E2F-89BB-F576D8E304DD}"/>
              </a:ext>
            </a:extLst>
          </p:cNvPr>
          <p:cNvPicPr>
            <a:picLocks noGrp="1" noChangeAspect="1"/>
          </p:cNvPicPr>
          <p:nvPr>
            <p:ph type="pic" sz="quarter" idx="30"/>
          </p:nvPr>
        </p:nvPicPr>
        <p:blipFill>
          <a:blip r:embed="rId3">
            <a:extLst>
              <a:ext uri="{28A0092B-C50C-407E-A947-70E740481C1C}">
                <a14:useLocalDpi xmlns:a14="http://schemas.microsoft.com/office/drawing/2010/main" val="0"/>
              </a:ext>
            </a:extLst>
          </a:blip>
          <a:srcRect l="14429" r="14429"/>
          <a:stretch>
            <a:fillRect/>
          </a:stretch>
        </p:blipFill>
        <p:spPr/>
      </p:pic>
    </p:spTree>
    <p:extLst>
      <p:ext uri="{BB962C8B-B14F-4D97-AF65-F5344CB8AC3E}">
        <p14:creationId xmlns:p14="http://schemas.microsoft.com/office/powerpoint/2010/main" val="1792171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2EEA-94EB-4A08-B877-2D49C595F181}"/>
              </a:ext>
            </a:extLst>
          </p:cNvPr>
          <p:cNvSpPr>
            <a:spLocks noGrp="1"/>
          </p:cNvSpPr>
          <p:nvPr>
            <p:ph type="title"/>
          </p:nvPr>
        </p:nvSpPr>
        <p:spPr/>
        <p:txBody>
          <a:bodyPr/>
          <a:lstStyle/>
          <a:p>
            <a:r>
              <a:rPr lang="en-US" dirty="0"/>
              <a:t>AI Inclusion</a:t>
            </a:r>
          </a:p>
        </p:txBody>
      </p:sp>
      <p:sp>
        <p:nvSpPr>
          <p:cNvPr id="8" name="Content Placeholder 7">
            <a:extLst>
              <a:ext uri="{FF2B5EF4-FFF2-40B4-BE49-F238E27FC236}">
                <a16:creationId xmlns:a16="http://schemas.microsoft.com/office/drawing/2014/main" id="{09FACF2D-32CA-45DE-9D3C-19E1B34C729C}"/>
              </a:ext>
            </a:extLst>
          </p:cNvPr>
          <p:cNvSpPr>
            <a:spLocks noGrp="1"/>
          </p:cNvSpPr>
          <p:nvPr>
            <p:ph sz="quarter" idx="27"/>
          </p:nvPr>
        </p:nvSpPr>
        <p:spPr/>
        <p:txBody>
          <a:bodyPr/>
          <a:lstStyle/>
          <a:p>
            <a:r>
              <a:rPr lang="en-US" dirty="0"/>
              <a:t>Accessibility</a:t>
            </a:r>
          </a:p>
          <a:p>
            <a:r>
              <a:rPr lang="en-US" dirty="0"/>
              <a:t>Fairness</a:t>
            </a:r>
          </a:p>
          <a:p>
            <a:endParaRPr lang="en-US" dirty="0"/>
          </a:p>
          <a:p>
            <a:pPr marL="0" indent="0">
              <a:buNone/>
            </a:pPr>
            <a:endParaRPr lang="en-US" dirty="0"/>
          </a:p>
          <a:p>
            <a:pPr marL="0" indent="0">
              <a:buNone/>
            </a:pPr>
            <a:endParaRPr lang="en-US" dirty="0"/>
          </a:p>
        </p:txBody>
      </p:sp>
      <p:sp>
        <p:nvSpPr>
          <p:cNvPr id="9" name="Text Placeholder 8">
            <a:extLst>
              <a:ext uri="{FF2B5EF4-FFF2-40B4-BE49-F238E27FC236}">
                <a16:creationId xmlns:a16="http://schemas.microsoft.com/office/drawing/2014/main" id="{751F1B64-FB0C-42C5-A355-8CAD1522EBBB}"/>
              </a:ext>
            </a:extLst>
          </p:cNvPr>
          <p:cNvSpPr>
            <a:spLocks noGrp="1"/>
          </p:cNvSpPr>
          <p:nvPr>
            <p:ph type="body" sz="quarter" idx="29"/>
          </p:nvPr>
        </p:nvSpPr>
        <p:spPr/>
        <p:txBody>
          <a:bodyPr/>
          <a:lstStyle/>
          <a:p>
            <a:r>
              <a:rPr lang="en-US" dirty="0"/>
              <a:t>To reiterate</a:t>
            </a:r>
          </a:p>
        </p:txBody>
      </p:sp>
      <p:pic>
        <p:nvPicPr>
          <p:cNvPr id="6" name="Picture Placeholder 5" descr="A group of people around each other&#10;&#10;Description automatically generated">
            <a:extLst>
              <a:ext uri="{FF2B5EF4-FFF2-40B4-BE49-F238E27FC236}">
                <a16:creationId xmlns:a16="http://schemas.microsoft.com/office/drawing/2014/main" id="{12DA2364-6D4B-4C81-87AF-282724B6F5C4}"/>
              </a:ext>
            </a:extLst>
          </p:cNvPr>
          <p:cNvPicPr>
            <a:picLocks noGrp="1" noChangeAspect="1"/>
          </p:cNvPicPr>
          <p:nvPr>
            <p:ph type="pic" sz="quarter" idx="30"/>
          </p:nvPr>
        </p:nvPicPr>
        <p:blipFill>
          <a:blip r:embed="rId3" cstate="print">
            <a:extLst>
              <a:ext uri="{28A0092B-C50C-407E-A947-70E740481C1C}">
                <a14:useLocalDpi xmlns:a14="http://schemas.microsoft.com/office/drawing/2010/main" val="0"/>
              </a:ext>
            </a:extLst>
          </a:blip>
          <a:srcRect t="10881" b="10881"/>
          <a:stretch>
            <a:fillRect/>
          </a:stretch>
        </p:blipFill>
        <p:spPr/>
      </p:pic>
    </p:spTree>
    <p:extLst>
      <p:ext uri="{BB962C8B-B14F-4D97-AF65-F5344CB8AC3E}">
        <p14:creationId xmlns:p14="http://schemas.microsoft.com/office/powerpoint/2010/main" val="3837125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567C550-8534-4752-A750-4145E9563059}"/>
              </a:ext>
            </a:extLst>
          </p:cNvPr>
          <p:cNvSpPr>
            <a:spLocks noGrp="1"/>
          </p:cNvSpPr>
          <p:nvPr>
            <p:ph type="title"/>
          </p:nvPr>
        </p:nvSpPr>
        <p:spPr/>
        <p:txBody>
          <a:bodyPr/>
          <a:lstStyle/>
          <a:p>
            <a:r>
              <a:rPr lang="en-US" dirty="0"/>
              <a:t>AI Ethics, is that it? </a:t>
            </a:r>
          </a:p>
        </p:txBody>
      </p:sp>
      <p:sp>
        <p:nvSpPr>
          <p:cNvPr id="9" name="Content Placeholder 8">
            <a:extLst>
              <a:ext uri="{FF2B5EF4-FFF2-40B4-BE49-F238E27FC236}">
                <a16:creationId xmlns:a16="http://schemas.microsoft.com/office/drawing/2014/main" id="{E5293A40-AD51-4281-A953-0D5B5C5DF6B0}"/>
              </a:ext>
            </a:extLst>
          </p:cNvPr>
          <p:cNvSpPr>
            <a:spLocks noGrp="1"/>
          </p:cNvSpPr>
          <p:nvPr>
            <p:ph idx="29"/>
          </p:nvPr>
        </p:nvSpPr>
        <p:spPr/>
        <p:txBody>
          <a:bodyPr/>
          <a:lstStyle/>
          <a:p>
            <a:r>
              <a:rPr lang="en-US" dirty="0"/>
              <a:t>There’s more to discuss!</a:t>
            </a:r>
          </a:p>
        </p:txBody>
      </p:sp>
    </p:spTree>
    <p:extLst>
      <p:ext uri="{BB962C8B-B14F-4D97-AF65-F5344CB8AC3E}">
        <p14:creationId xmlns:p14="http://schemas.microsoft.com/office/powerpoint/2010/main" val="2448358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close up of a logo&#10;&#10;Description automatically generated">
            <a:extLst>
              <a:ext uri="{FF2B5EF4-FFF2-40B4-BE49-F238E27FC236}">
                <a16:creationId xmlns:a16="http://schemas.microsoft.com/office/drawing/2014/main" id="{A9F68B7C-908C-4D67-A2EA-9B3784ADF284}"/>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1529" b="1529"/>
          <a:stretch>
            <a:fillRect/>
          </a:stretch>
        </p:blipFill>
        <p:spPr/>
      </p:pic>
    </p:spTree>
    <p:extLst>
      <p:ext uri="{BB962C8B-B14F-4D97-AF65-F5344CB8AC3E}">
        <p14:creationId xmlns:p14="http://schemas.microsoft.com/office/powerpoint/2010/main" val="714760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21_BasicWhite">
  <a:themeElements>
    <a:clrScheme name="Custom 1">
      <a:dk1>
        <a:srgbClr val="FFFFFF"/>
      </a:dk1>
      <a:lt1>
        <a:srgbClr val="000000"/>
      </a:lt1>
      <a:dk2>
        <a:srgbClr val="525252"/>
      </a:dk2>
      <a:lt2>
        <a:srgbClr val="004A86"/>
      </a:lt2>
      <a:accent1>
        <a:srgbClr val="0068B5"/>
      </a:accent1>
      <a:accent2>
        <a:srgbClr val="00C7FD"/>
      </a:accent2>
      <a:accent3>
        <a:srgbClr val="F6CB4B"/>
      </a:accent3>
      <a:accent4>
        <a:srgbClr val="D96930"/>
      </a:accent4>
      <a:accent5>
        <a:srgbClr val="8F5DA2"/>
      </a:accent5>
      <a:accent6>
        <a:srgbClr val="8BAE46"/>
      </a:accent6>
      <a:hlink>
        <a:srgbClr val="0068B5"/>
      </a:hlink>
      <a:folHlink>
        <a:srgbClr val="0068B5"/>
      </a:folHlink>
    </a:clrScheme>
    <a:fontScheme name="Custom 11">
      <a:majorFont>
        <a:latin typeface="Intel Clear Light"/>
        <a:ea typeface="Helvetica Neue"/>
        <a:cs typeface="Helvetica Neue"/>
      </a:majorFont>
      <a:minorFont>
        <a:latin typeface="Intel Clear"/>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none" lIns="0" tIns="0" rIns="0" bIns="0" numCol="1" spcCol="38100" rtlCol="0" anchor="t" anchorCtr="0">
        <a:spAutoFit/>
      </a:bodyPr>
      <a:lstStyle>
        <a:defPPr marL="0" marR="0" indent="0" algn="l" defTabSz="2438338" rtl="0" fontAlgn="auto" latinLnBrk="0" hangingPunct="0">
          <a:lnSpc>
            <a:spcPct val="100000"/>
          </a:lnSpc>
          <a:spcBef>
            <a:spcPts val="0"/>
          </a:spcBef>
          <a:spcAft>
            <a:spcPts val="0"/>
          </a:spcAft>
          <a:buClrTx/>
          <a:buSzTx/>
          <a:buFontTx/>
          <a:buNone/>
          <a:tabLst/>
          <a:defRPr kumimoji="0" b="0" i="0" u="none" strike="noStrike" cap="none" spc="0" normalizeH="0" baseline="0" dirty="0" err="1" smtClean="0">
            <a:ln>
              <a:noFill/>
            </a:ln>
            <a:solidFill>
              <a:schemeClr val="tx2"/>
            </a:solidFill>
            <a:effectLst/>
            <a:uFillTx/>
            <a:latin typeface="+mn-lt"/>
            <a:ea typeface="+mn-ea"/>
            <a:cs typeface="+mn-cs"/>
            <a:sym typeface="Helvetica Neue"/>
          </a:defRPr>
        </a:def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338" rtl="0" fontAlgn="auto" latinLnBrk="0" hangingPunct="0">
          <a:lnSpc>
            <a:spcPct val="90000"/>
          </a:lnSpc>
          <a:spcBef>
            <a:spcPts val="4500"/>
          </a:spcBef>
          <a:spcAft>
            <a:spcPts val="0"/>
          </a:spcAft>
          <a:buClrTx/>
          <a:buSzTx/>
          <a:buFontTx/>
          <a:buNone/>
          <a:tabLst/>
          <a:defRPr kumimoji="0" sz="4800" b="0" i="0" u="none" strike="noStrike" cap="none" spc="0" normalizeH="0" baseline="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154056AC1913548A181145D96A05235" ma:contentTypeVersion="9" ma:contentTypeDescription="Create a new document." ma:contentTypeScope="" ma:versionID="6ace0ec2b5e64356200d33536677a8bd">
  <xsd:schema xmlns:xsd="http://www.w3.org/2001/XMLSchema" xmlns:xs="http://www.w3.org/2001/XMLSchema" xmlns:p="http://schemas.microsoft.com/office/2006/metadata/properties" xmlns:ns2="53a85f9c-6358-4b92-b824-b024aa1d835a" xmlns:ns3="ec8a38d1-aac5-4105-a264-6b973117bc9e" targetNamespace="http://schemas.microsoft.com/office/2006/metadata/properties" ma:root="true" ma:fieldsID="85415ff27e9347e2553f12a1d2b16bc2" ns2:_="" ns3:_="">
    <xsd:import namespace="53a85f9c-6358-4b92-b824-b024aa1d835a"/>
    <xsd:import namespace="ec8a38d1-aac5-4105-a264-6b973117bc9e"/>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3a85f9c-6358-4b92-b824-b024aa1d835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c8a38d1-aac5-4105-a264-6b973117bc9e"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C168D7A-84F1-442C-A01F-5857A04D6D8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3a85f9c-6358-4b92-b824-b024aa1d835a"/>
    <ds:schemaRef ds:uri="ec8a38d1-aac5-4105-a264-6b973117bc9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CEC828C-0A48-4159-9858-F92C49F1CA7B}">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59154ADE-0263-4886-8AF2-7616103907A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1840</TotalTime>
  <Words>1884</Words>
  <Application>Microsoft Macintosh PowerPoint</Application>
  <PresentationFormat>宽屏</PresentationFormat>
  <Paragraphs>132</Paragraphs>
  <Slides>18</Slides>
  <Notes>18</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18</vt:i4>
      </vt:variant>
    </vt:vector>
  </HeadingPairs>
  <TitlesOfParts>
    <vt:vector size="29" baseType="lpstr">
      <vt:lpstr>Intel Clear</vt:lpstr>
      <vt:lpstr>Intel Clear Light</vt:lpstr>
      <vt:lpstr>RedHatText</vt:lpstr>
      <vt:lpstr>Arial</vt:lpstr>
      <vt:lpstr>Calibri</vt:lpstr>
      <vt:lpstr>Helvetica</vt:lpstr>
      <vt:lpstr>Helvetica Neue</vt:lpstr>
      <vt:lpstr>Helvetica Neue Medium</vt:lpstr>
      <vt:lpstr>PT Serif</vt:lpstr>
      <vt:lpstr>Wingdings</vt:lpstr>
      <vt:lpstr>21_BasicWhite</vt:lpstr>
      <vt:lpstr>Intel® AI For Workforce </vt:lpstr>
      <vt:lpstr>Agenda</vt:lpstr>
      <vt:lpstr>What is AI Ethics?</vt:lpstr>
      <vt:lpstr>What is AI Ethics?</vt:lpstr>
      <vt:lpstr>AI for Good</vt:lpstr>
      <vt:lpstr>AI Bias</vt:lpstr>
      <vt:lpstr>AI Inclusion</vt:lpstr>
      <vt:lpstr>AI Ethics, is that it? </vt:lpstr>
      <vt:lpstr>PowerPoint 演示文稿</vt:lpstr>
      <vt:lpstr>AI Ethic Canvas</vt:lpstr>
      <vt:lpstr>Human Rights</vt:lpstr>
      <vt:lpstr>Bias</vt:lpstr>
      <vt:lpstr>Inclusion</vt:lpstr>
      <vt:lpstr>Privacy</vt:lpstr>
      <vt:lpstr>Explainable use of AI</vt:lpstr>
      <vt:lpstr>Level of Autonomy</vt:lpstr>
      <vt:lpstr>How do you think AI ethics impacts you?</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Intel® AI For Youth Vocational</dc:title>
  <dc:creator>Bryan</dc:creator>
  <cp:lastModifiedBy>,</cp:lastModifiedBy>
  <cp:revision>235</cp:revision>
  <dcterms:created xsi:type="dcterms:W3CDTF">2020-09-10T03:28:46Z</dcterms:created>
  <dcterms:modified xsi:type="dcterms:W3CDTF">2021-09-06T02:05:21Z</dcterms:modified>
</cp:coreProperties>
</file>

<file path=docProps/thumbnail.jpeg>
</file>